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61" r:id="rId3"/>
    <p:sldId id="257" r:id="rId4"/>
    <p:sldId id="267" r:id="rId5"/>
    <p:sldId id="270" r:id="rId6"/>
    <p:sldId id="268" r:id="rId7"/>
    <p:sldId id="258" r:id="rId8"/>
    <p:sldId id="272" r:id="rId9"/>
    <p:sldId id="259" r:id="rId10"/>
    <p:sldId id="275" r:id="rId11"/>
    <p:sldId id="276" r:id="rId12"/>
    <p:sldId id="282" r:id="rId13"/>
    <p:sldId id="277" r:id="rId14"/>
    <p:sldId id="289" r:id="rId15"/>
    <p:sldId id="279" r:id="rId16"/>
    <p:sldId id="271" r:id="rId17"/>
    <p:sldId id="280" r:id="rId18"/>
    <p:sldId id="291" r:id="rId19"/>
    <p:sldId id="290" r:id="rId20"/>
    <p:sldId id="311" r:id="rId21"/>
    <p:sldId id="292" r:id="rId22"/>
    <p:sldId id="313" r:id="rId23"/>
    <p:sldId id="281" r:id="rId24"/>
    <p:sldId id="260" r:id="rId25"/>
    <p:sldId id="302" r:id="rId26"/>
    <p:sldId id="283" r:id="rId27"/>
    <p:sldId id="284" r:id="rId28"/>
    <p:sldId id="285" r:id="rId29"/>
    <p:sldId id="262" r:id="rId30"/>
    <p:sldId id="286" r:id="rId31"/>
    <p:sldId id="303" r:id="rId32"/>
    <p:sldId id="305" r:id="rId33"/>
    <p:sldId id="294" r:id="rId34"/>
    <p:sldId id="295" r:id="rId35"/>
    <p:sldId id="296" r:id="rId36"/>
    <p:sldId id="297" r:id="rId37"/>
    <p:sldId id="298" r:id="rId38"/>
    <p:sldId id="293" r:id="rId39"/>
    <p:sldId id="287" r:id="rId40"/>
    <p:sldId id="288" r:id="rId41"/>
    <p:sldId id="304" r:id="rId42"/>
    <p:sldId id="273" r:id="rId43"/>
    <p:sldId id="274" r:id="rId44"/>
    <p:sldId id="301" r:id="rId45"/>
    <p:sldId id="306" r:id="rId46"/>
    <p:sldId id="307" r:id="rId47"/>
    <p:sldId id="310" r:id="rId48"/>
    <p:sldId id="314" r:id="rId49"/>
    <p:sldId id="315" r:id="rId50"/>
    <p:sldId id="316" r:id="rId51"/>
    <p:sldId id="264" r:id="rId52"/>
    <p:sldId id="265" r:id="rId53"/>
    <p:sldId id="266" r:id="rId54"/>
    <p:sldId id="308" r:id="rId55"/>
    <p:sldId id="278"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18" autoAdjust="0"/>
    <p:restoredTop sz="75046" autoAdjust="0"/>
  </p:normalViewPr>
  <p:slideViewPr>
    <p:cSldViewPr snapToGrid="0">
      <p:cViewPr varScale="1">
        <p:scale>
          <a:sx n="54" d="100"/>
          <a:sy n="54" d="100"/>
        </p:scale>
        <p:origin x="121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u wills" userId="e638a2c45be624c2" providerId="LiveId" clId="{C9C20252-5A0C-4FFF-A747-3E04B696EDBF}"/>
    <pc:docChg chg="modSld">
      <pc:chgData name="wu wills" userId="e638a2c45be624c2" providerId="LiveId" clId="{C9C20252-5A0C-4FFF-A747-3E04B696EDBF}" dt="2020-02-24T06:54:03.373" v="9" actId="20577"/>
      <pc:docMkLst>
        <pc:docMk/>
      </pc:docMkLst>
      <pc:sldChg chg="modSp">
        <pc:chgData name="wu wills" userId="e638a2c45be624c2" providerId="LiveId" clId="{C9C20252-5A0C-4FFF-A747-3E04B696EDBF}" dt="2020-02-24T06:54:03.373" v="9" actId="20577"/>
        <pc:sldMkLst>
          <pc:docMk/>
          <pc:sldMk cId="2311108950" sldId="310"/>
        </pc:sldMkLst>
        <pc:spChg chg="mod">
          <ac:chgData name="wu wills" userId="e638a2c45be624c2" providerId="LiveId" clId="{C9C20252-5A0C-4FFF-A747-3E04B696EDBF}" dt="2020-02-24T06:54:03.373" v="9" actId="20577"/>
          <ac:spMkLst>
            <pc:docMk/>
            <pc:sldMk cId="2311108950" sldId="310"/>
            <ac:spMk id="4" creationId="{545BA70D-0E9A-4D89-A2E6-D7AAA9A7CE5E}"/>
          </ac:spMkLst>
        </pc:spChg>
      </pc:sldChg>
    </pc:docChg>
  </pc:docChgLst>
  <pc:docChgLst>
    <pc:chgData name="wu wills" userId="e638a2c45be624c2" providerId="LiveId" clId="{56A1F4A0-59DE-4CFF-8D54-BF0C5F64392C}"/>
    <pc:docChg chg="undo redo custSel addSld delSld modSld sldOrd">
      <pc:chgData name="wu wills" userId="e638a2c45be624c2" providerId="LiveId" clId="{56A1F4A0-59DE-4CFF-8D54-BF0C5F64392C}" dt="2020-01-02T06:00:41.777" v="22340"/>
      <pc:docMkLst>
        <pc:docMk/>
      </pc:docMkLst>
      <pc:sldChg chg="modSp">
        <pc:chgData name="wu wills" userId="e638a2c45be624c2" providerId="LiveId" clId="{56A1F4A0-59DE-4CFF-8D54-BF0C5F64392C}" dt="2019-12-08T11:23:49.231" v="14053" actId="20577"/>
        <pc:sldMkLst>
          <pc:docMk/>
          <pc:sldMk cId="3477141263" sldId="256"/>
        </pc:sldMkLst>
        <pc:spChg chg="mod">
          <ac:chgData name="wu wills" userId="e638a2c45be624c2" providerId="LiveId" clId="{56A1F4A0-59DE-4CFF-8D54-BF0C5F64392C}" dt="2019-12-08T11:23:49.231" v="14053" actId="20577"/>
          <ac:spMkLst>
            <pc:docMk/>
            <pc:sldMk cId="3477141263" sldId="256"/>
            <ac:spMk id="2" creationId="{3DF1DB2E-03F9-4941-80D5-B2DD1D893055}"/>
          </ac:spMkLst>
        </pc:spChg>
      </pc:sldChg>
      <pc:sldChg chg="modSp">
        <pc:chgData name="wu wills" userId="e638a2c45be624c2" providerId="LiveId" clId="{56A1F4A0-59DE-4CFF-8D54-BF0C5F64392C}" dt="2019-11-27T08:07:26.145" v="834" actId="20577"/>
        <pc:sldMkLst>
          <pc:docMk/>
          <pc:sldMk cId="371036754" sldId="257"/>
        </pc:sldMkLst>
        <pc:spChg chg="mod">
          <ac:chgData name="wu wills" userId="e638a2c45be624c2" providerId="LiveId" clId="{56A1F4A0-59DE-4CFF-8D54-BF0C5F64392C}" dt="2019-11-27T08:07:26.145" v="834" actId="20577"/>
          <ac:spMkLst>
            <pc:docMk/>
            <pc:sldMk cId="371036754" sldId="257"/>
            <ac:spMk id="3" creationId="{30BE869E-9C72-4231-8682-FAD95F7D9197}"/>
          </ac:spMkLst>
        </pc:spChg>
      </pc:sldChg>
      <pc:sldChg chg="addSp delSp modSp ord">
        <pc:chgData name="wu wills" userId="e638a2c45be624c2" providerId="LiveId" clId="{56A1F4A0-59DE-4CFF-8D54-BF0C5F64392C}" dt="2019-11-27T08:09:26.415" v="910" actId="1076"/>
        <pc:sldMkLst>
          <pc:docMk/>
          <pc:sldMk cId="1579130639" sldId="258"/>
        </pc:sldMkLst>
        <pc:spChg chg="mod">
          <ac:chgData name="wu wills" userId="e638a2c45be624c2" providerId="LiveId" clId="{56A1F4A0-59DE-4CFF-8D54-BF0C5F64392C}" dt="2019-11-27T08:09:18.304" v="908" actId="6549"/>
          <ac:spMkLst>
            <pc:docMk/>
            <pc:sldMk cId="1579130639" sldId="258"/>
            <ac:spMk id="3" creationId="{E92984E4-4EF7-4F3E-A80D-C3C96812001D}"/>
          </ac:spMkLst>
        </pc:spChg>
        <pc:spChg chg="add del mod">
          <ac:chgData name="wu wills" userId="e638a2c45be624c2" providerId="LiveId" clId="{56A1F4A0-59DE-4CFF-8D54-BF0C5F64392C}" dt="2019-11-27T08:07:59.604" v="837"/>
          <ac:spMkLst>
            <pc:docMk/>
            <pc:sldMk cId="1579130639" sldId="258"/>
            <ac:spMk id="4" creationId="{D431E01B-21EF-4025-8809-861343C0C386}"/>
          </ac:spMkLst>
        </pc:spChg>
        <pc:picChg chg="add mod">
          <ac:chgData name="wu wills" userId="e638a2c45be624c2" providerId="LiveId" clId="{56A1F4A0-59DE-4CFF-8D54-BF0C5F64392C}" dt="2019-11-27T08:08:21.472" v="843" actId="1076"/>
          <ac:picMkLst>
            <pc:docMk/>
            <pc:sldMk cId="1579130639" sldId="258"/>
            <ac:picMk id="6" creationId="{1E8348F8-9083-4D24-97CC-320CD904C30B}"/>
          </ac:picMkLst>
        </pc:picChg>
        <pc:picChg chg="add mod">
          <ac:chgData name="wu wills" userId="e638a2c45be624c2" providerId="LiveId" clId="{56A1F4A0-59DE-4CFF-8D54-BF0C5F64392C}" dt="2019-11-27T08:09:26.415" v="910" actId="1076"/>
          <ac:picMkLst>
            <pc:docMk/>
            <pc:sldMk cId="1579130639" sldId="258"/>
            <ac:picMk id="8" creationId="{2A650543-D899-487F-AB0B-E88859747D19}"/>
          </ac:picMkLst>
        </pc:picChg>
      </pc:sldChg>
      <pc:sldChg chg="modSp">
        <pc:chgData name="wu wills" userId="e638a2c45be624c2" providerId="LiveId" clId="{56A1F4A0-59DE-4CFF-8D54-BF0C5F64392C}" dt="2019-11-28T08:47:46.711" v="4614" actId="20577"/>
        <pc:sldMkLst>
          <pc:docMk/>
          <pc:sldMk cId="1043652222" sldId="259"/>
        </pc:sldMkLst>
        <pc:spChg chg="mod">
          <ac:chgData name="wu wills" userId="e638a2c45be624c2" providerId="LiveId" clId="{56A1F4A0-59DE-4CFF-8D54-BF0C5F64392C}" dt="2019-11-28T01:19:23.407" v="2355"/>
          <ac:spMkLst>
            <pc:docMk/>
            <pc:sldMk cId="1043652222" sldId="259"/>
            <ac:spMk id="2" creationId="{CDB75C32-7742-4C8D-88FD-58FA695C7388}"/>
          </ac:spMkLst>
        </pc:spChg>
        <pc:spChg chg="mod">
          <ac:chgData name="wu wills" userId="e638a2c45be624c2" providerId="LiveId" clId="{56A1F4A0-59DE-4CFF-8D54-BF0C5F64392C}" dt="2019-11-28T08:47:46.711" v="4614" actId="20577"/>
          <ac:spMkLst>
            <pc:docMk/>
            <pc:sldMk cId="1043652222" sldId="259"/>
            <ac:spMk id="3" creationId="{8FD1B9C2-5F93-4B24-A1B2-8B2111F2AC94}"/>
          </ac:spMkLst>
        </pc:spChg>
      </pc:sldChg>
      <pc:sldChg chg="modSp">
        <pc:chgData name="wu wills" userId="e638a2c45be624c2" providerId="LiveId" clId="{56A1F4A0-59DE-4CFF-8D54-BF0C5F64392C}" dt="2020-01-02T03:21:55.365" v="16843" actId="1076"/>
        <pc:sldMkLst>
          <pc:docMk/>
          <pc:sldMk cId="3808247897" sldId="260"/>
        </pc:sldMkLst>
        <pc:spChg chg="mod">
          <ac:chgData name="wu wills" userId="e638a2c45be624c2" providerId="LiveId" clId="{56A1F4A0-59DE-4CFF-8D54-BF0C5F64392C}" dt="2020-01-02T03:20:04.393" v="16747"/>
          <ac:spMkLst>
            <pc:docMk/>
            <pc:sldMk cId="3808247897" sldId="260"/>
            <ac:spMk id="3" creationId="{6610EF7B-7DD1-4021-8E74-1925A2AECAF8}"/>
          </ac:spMkLst>
        </pc:spChg>
        <pc:spChg chg="mod">
          <ac:chgData name="wu wills" userId="e638a2c45be624c2" providerId="LiveId" clId="{56A1F4A0-59DE-4CFF-8D54-BF0C5F64392C}" dt="2020-01-02T03:21:55.365" v="16843" actId="1076"/>
          <ac:spMkLst>
            <pc:docMk/>
            <pc:sldMk cId="3808247897" sldId="260"/>
            <ac:spMk id="7" creationId="{63C9EDDF-7E0D-45CB-92A7-A249CED50048}"/>
          </ac:spMkLst>
        </pc:spChg>
      </pc:sldChg>
      <pc:sldChg chg="modSp">
        <pc:chgData name="wu wills" userId="e638a2c45be624c2" providerId="LiveId" clId="{56A1F4A0-59DE-4CFF-8D54-BF0C5F64392C}" dt="2020-01-02T02:03:42.793" v="14054" actId="20577"/>
        <pc:sldMkLst>
          <pc:docMk/>
          <pc:sldMk cId="2692574887" sldId="261"/>
        </pc:sldMkLst>
        <pc:spChg chg="mod">
          <ac:chgData name="wu wills" userId="e638a2c45be624c2" providerId="LiveId" clId="{56A1F4A0-59DE-4CFF-8D54-BF0C5F64392C}" dt="2020-01-02T02:03:42.793" v="14054" actId="20577"/>
          <ac:spMkLst>
            <pc:docMk/>
            <pc:sldMk cId="2692574887" sldId="261"/>
            <ac:spMk id="3" creationId="{00000000-0000-0000-0000-000000000000}"/>
          </ac:spMkLst>
        </pc:spChg>
      </pc:sldChg>
      <pc:sldChg chg="addSp delSp modSp">
        <pc:chgData name="wu wills" userId="e638a2c45be624c2" providerId="LiveId" clId="{56A1F4A0-59DE-4CFF-8D54-BF0C5F64392C}" dt="2020-01-02T05:59:04.097" v="22312"/>
        <pc:sldMkLst>
          <pc:docMk/>
          <pc:sldMk cId="1881469234" sldId="264"/>
        </pc:sldMkLst>
        <pc:spChg chg="mod">
          <ac:chgData name="wu wills" userId="e638a2c45be624c2" providerId="LiveId" clId="{56A1F4A0-59DE-4CFF-8D54-BF0C5F64392C}" dt="2020-01-02T05:59:04.097" v="22312"/>
          <ac:spMkLst>
            <pc:docMk/>
            <pc:sldMk cId="1881469234" sldId="264"/>
            <ac:spMk id="3" creationId="{00000000-0000-0000-0000-000000000000}"/>
          </ac:spMkLst>
        </pc:spChg>
        <pc:spChg chg="add del mod">
          <ac:chgData name="wu wills" userId="e638a2c45be624c2" providerId="LiveId" clId="{56A1F4A0-59DE-4CFF-8D54-BF0C5F64392C}" dt="2020-01-02T05:27:52.891" v="21273" actId="1032"/>
          <ac:spMkLst>
            <pc:docMk/>
            <pc:sldMk cId="1881469234" sldId="264"/>
            <ac:spMk id="4" creationId="{B86AB0AA-803D-4792-9080-4E55562E64BE}"/>
          </ac:spMkLst>
        </pc:spChg>
        <pc:graphicFrameChg chg="add mod">
          <ac:chgData name="wu wills" userId="e638a2c45be624c2" providerId="LiveId" clId="{56A1F4A0-59DE-4CFF-8D54-BF0C5F64392C}" dt="2020-01-02T05:47:24.240" v="22102" actId="20577"/>
          <ac:graphicFrameMkLst>
            <pc:docMk/>
            <pc:sldMk cId="1881469234" sldId="264"/>
            <ac:graphicFrameMk id="5" creationId="{967146D8-247D-414F-BECD-7262F80BE533}"/>
          </ac:graphicFrameMkLst>
        </pc:graphicFrameChg>
      </pc:sldChg>
      <pc:sldChg chg="modSp">
        <pc:chgData name="wu wills" userId="e638a2c45be624c2" providerId="LiveId" clId="{56A1F4A0-59DE-4CFF-8D54-BF0C5F64392C}" dt="2019-12-02T00:51:44.706" v="7450" actId="20577"/>
        <pc:sldMkLst>
          <pc:docMk/>
          <pc:sldMk cId="2963950963" sldId="265"/>
        </pc:sldMkLst>
        <pc:spChg chg="mod">
          <ac:chgData name="wu wills" userId="e638a2c45be624c2" providerId="LiveId" clId="{56A1F4A0-59DE-4CFF-8D54-BF0C5F64392C}" dt="2019-12-02T00:51:44.706" v="7450" actId="20577"/>
          <ac:spMkLst>
            <pc:docMk/>
            <pc:sldMk cId="2963950963" sldId="265"/>
            <ac:spMk id="3" creationId="{00000000-0000-0000-0000-000000000000}"/>
          </ac:spMkLst>
        </pc:spChg>
      </pc:sldChg>
      <pc:sldChg chg="addSp delSp modSp">
        <pc:chgData name="wu wills" userId="e638a2c45be624c2" providerId="LiveId" clId="{56A1F4A0-59DE-4CFF-8D54-BF0C5F64392C}" dt="2019-11-27T08:03:47.778" v="711"/>
        <pc:sldMkLst>
          <pc:docMk/>
          <pc:sldMk cId="3456193120" sldId="267"/>
        </pc:sldMkLst>
        <pc:spChg chg="mod">
          <ac:chgData name="wu wills" userId="e638a2c45be624c2" providerId="LiveId" clId="{56A1F4A0-59DE-4CFF-8D54-BF0C5F64392C}" dt="2019-11-27T06:40:08.487" v="301" actId="20577"/>
          <ac:spMkLst>
            <pc:docMk/>
            <pc:sldMk cId="3456193120" sldId="267"/>
            <ac:spMk id="2" creationId="{25CBFDB6-1153-4613-89AB-C21C25896B57}"/>
          </ac:spMkLst>
        </pc:spChg>
        <pc:spChg chg="mod">
          <ac:chgData name="wu wills" userId="e638a2c45be624c2" providerId="LiveId" clId="{56A1F4A0-59DE-4CFF-8D54-BF0C5F64392C}" dt="2019-11-27T08:03:47.778" v="711"/>
          <ac:spMkLst>
            <pc:docMk/>
            <pc:sldMk cId="3456193120" sldId="267"/>
            <ac:spMk id="3" creationId="{30BE869E-9C72-4231-8682-FAD95F7D9197}"/>
          </ac:spMkLst>
        </pc:spChg>
        <pc:spChg chg="del">
          <ac:chgData name="wu wills" userId="e638a2c45be624c2" providerId="LiveId" clId="{56A1F4A0-59DE-4CFF-8D54-BF0C5F64392C}" dt="2019-11-27T01:27:56.056" v="94"/>
          <ac:spMkLst>
            <pc:docMk/>
            <pc:sldMk cId="3456193120" sldId="267"/>
            <ac:spMk id="4" creationId="{CD0A2B69-0D0C-4612-9480-327F2CD3A909}"/>
          </ac:spMkLst>
        </pc:spChg>
        <pc:spChg chg="add del mod">
          <ac:chgData name="wu wills" userId="e638a2c45be624c2" providerId="LiveId" clId="{56A1F4A0-59DE-4CFF-8D54-BF0C5F64392C}" dt="2019-11-27T08:00:05.399" v="587" actId="478"/>
          <ac:spMkLst>
            <pc:docMk/>
            <pc:sldMk cId="3456193120" sldId="267"/>
            <ac:spMk id="9" creationId="{4C1945AB-2F90-4331-9AF1-D7A664114154}"/>
          </ac:spMkLst>
        </pc:spChg>
        <pc:spChg chg="add del mod">
          <ac:chgData name="wu wills" userId="e638a2c45be624c2" providerId="LiveId" clId="{56A1F4A0-59DE-4CFF-8D54-BF0C5F64392C}" dt="2019-11-27T08:00:05.399" v="587" actId="478"/>
          <ac:spMkLst>
            <pc:docMk/>
            <pc:sldMk cId="3456193120" sldId="267"/>
            <ac:spMk id="10" creationId="{486C81DD-2FF5-4BEA-8435-98978179AC28}"/>
          </ac:spMkLst>
        </pc:spChg>
        <pc:spChg chg="add del mod">
          <ac:chgData name="wu wills" userId="e638a2c45be624c2" providerId="LiveId" clId="{56A1F4A0-59DE-4CFF-8D54-BF0C5F64392C}" dt="2019-11-27T08:00:28.050" v="588"/>
          <ac:spMkLst>
            <pc:docMk/>
            <pc:sldMk cId="3456193120" sldId="267"/>
            <ac:spMk id="12" creationId="{E2B045FC-7C78-4D6D-8E07-3B0077C4876F}"/>
          </ac:spMkLst>
        </pc:spChg>
        <pc:spChg chg="add mod">
          <ac:chgData name="wu wills" userId="e638a2c45be624c2" providerId="LiveId" clId="{56A1F4A0-59DE-4CFF-8D54-BF0C5F64392C}" dt="2019-11-27T08:02:13.746" v="615" actId="1076"/>
          <ac:spMkLst>
            <pc:docMk/>
            <pc:sldMk cId="3456193120" sldId="267"/>
            <ac:spMk id="19" creationId="{AE24ADA8-D073-4F8F-9B6C-4D329154B32B}"/>
          </ac:spMkLst>
        </pc:spChg>
        <pc:picChg chg="add del mod">
          <ac:chgData name="wu wills" userId="e638a2c45be624c2" providerId="LiveId" clId="{56A1F4A0-59DE-4CFF-8D54-BF0C5F64392C}" dt="2019-11-27T08:00:05.399" v="587" actId="478"/>
          <ac:picMkLst>
            <pc:docMk/>
            <pc:sldMk cId="3456193120" sldId="267"/>
            <ac:picMk id="6" creationId="{B6EA2217-E668-4815-81DF-648BCFF38E75}"/>
          </ac:picMkLst>
        </pc:picChg>
        <pc:picChg chg="add del mod">
          <ac:chgData name="wu wills" userId="e638a2c45be624c2" providerId="LiveId" clId="{56A1F4A0-59DE-4CFF-8D54-BF0C5F64392C}" dt="2019-11-27T08:00:05.399" v="587" actId="478"/>
          <ac:picMkLst>
            <pc:docMk/>
            <pc:sldMk cId="3456193120" sldId="267"/>
            <ac:picMk id="8" creationId="{80B10E32-79AE-4802-A944-13C8D71DCBE1}"/>
          </ac:picMkLst>
        </pc:picChg>
        <pc:picChg chg="add mod">
          <ac:chgData name="wu wills" userId="e638a2c45be624c2" providerId="LiveId" clId="{56A1F4A0-59DE-4CFF-8D54-BF0C5F64392C}" dt="2019-11-27T08:00:40.485" v="591" actId="1076"/>
          <ac:picMkLst>
            <pc:docMk/>
            <pc:sldMk cId="3456193120" sldId="267"/>
            <ac:picMk id="14" creationId="{B14E4901-7FAA-40B7-A698-4C3B99AFD8C1}"/>
          </ac:picMkLst>
        </pc:picChg>
        <pc:picChg chg="add mod">
          <ac:chgData name="wu wills" userId="e638a2c45be624c2" providerId="LiveId" clId="{56A1F4A0-59DE-4CFF-8D54-BF0C5F64392C}" dt="2019-11-27T08:01:23.389" v="602" actId="1076"/>
          <ac:picMkLst>
            <pc:docMk/>
            <pc:sldMk cId="3456193120" sldId="267"/>
            <ac:picMk id="16" creationId="{FFCE32B6-DE12-467B-A7DE-589BFD34E5CC}"/>
          </ac:picMkLst>
        </pc:picChg>
        <pc:picChg chg="add mod">
          <ac:chgData name="wu wills" userId="e638a2c45be624c2" providerId="LiveId" clId="{56A1F4A0-59DE-4CFF-8D54-BF0C5F64392C}" dt="2019-11-27T08:01:23.389" v="602" actId="1076"/>
          <ac:picMkLst>
            <pc:docMk/>
            <pc:sldMk cId="3456193120" sldId="267"/>
            <ac:picMk id="18" creationId="{26CBF1F8-03AE-4E13-9586-C7CE2735273C}"/>
          </ac:picMkLst>
        </pc:picChg>
      </pc:sldChg>
      <pc:sldChg chg="addSp delSp modSp add">
        <pc:chgData name="wu wills" userId="e638a2c45be624c2" providerId="LiveId" clId="{56A1F4A0-59DE-4CFF-8D54-BF0C5F64392C}" dt="2019-12-04T00:20:36.514" v="10519" actId="20577"/>
        <pc:sldMkLst>
          <pc:docMk/>
          <pc:sldMk cId="1361886965" sldId="268"/>
        </pc:sldMkLst>
        <pc:spChg chg="mod">
          <ac:chgData name="wu wills" userId="e638a2c45be624c2" providerId="LiveId" clId="{56A1F4A0-59DE-4CFF-8D54-BF0C5F64392C}" dt="2019-11-27T06:40:44.975" v="365" actId="403"/>
          <ac:spMkLst>
            <pc:docMk/>
            <pc:sldMk cId="1361886965" sldId="268"/>
            <ac:spMk id="2" creationId="{94A89F3C-8435-45A5-A0DE-166E19CFA3F0}"/>
          </ac:spMkLst>
        </pc:spChg>
        <pc:spChg chg="del">
          <ac:chgData name="wu wills" userId="e638a2c45be624c2" providerId="LiveId" clId="{56A1F4A0-59DE-4CFF-8D54-BF0C5F64392C}" dt="2019-11-27T06:41:16.029" v="366"/>
          <ac:spMkLst>
            <pc:docMk/>
            <pc:sldMk cId="1361886965" sldId="268"/>
            <ac:spMk id="3" creationId="{4E790862-A31C-4F1F-89C2-1EEA4CA94B1C}"/>
          </ac:spMkLst>
        </pc:spChg>
        <pc:spChg chg="del">
          <ac:chgData name="wu wills" userId="e638a2c45be624c2" providerId="LiveId" clId="{56A1F4A0-59DE-4CFF-8D54-BF0C5F64392C}" dt="2019-11-27T06:41:56.131" v="369"/>
          <ac:spMkLst>
            <pc:docMk/>
            <pc:sldMk cId="1361886965" sldId="268"/>
            <ac:spMk id="4" creationId="{303FF7F1-768C-4937-8E11-9FDFC7904F6D}"/>
          </ac:spMkLst>
        </pc:spChg>
        <pc:spChg chg="add mod">
          <ac:chgData name="wu wills" userId="e638a2c45be624c2" providerId="LiveId" clId="{56A1F4A0-59DE-4CFF-8D54-BF0C5F64392C}" dt="2019-12-04T00:20:36.514" v="10519" actId="20577"/>
          <ac:spMkLst>
            <pc:docMk/>
            <pc:sldMk cId="1361886965" sldId="268"/>
            <ac:spMk id="9" creationId="{A525E561-C266-48D5-BADD-7F0AA557CA34}"/>
          </ac:spMkLst>
        </pc:spChg>
        <pc:picChg chg="add mod">
          <ac:chgData name="wu wills" userId="e638a2c45be624c2" providerId="LiveId" clId="{56A1F4A0-59DE-4CFF-8D54-BF0C5F64392C}" dt="2019-11-28T01:33:44.664" v="2774" actId="1076"/>
          <ac:picMkLst>
            <pc:docMk/>
            <pc:sldMk cId="1361886965" sldId="268"/>
            <ac:picMk id="4" creationId="{B466EDEA-E782-4CFF-BA0A-F0618BC4F57D}"/>
          </ac:picMkLst>
        </pc:picChg>
        <pc:picChg chg="add mod">
          <ac:chgData name="wu wills" userId="e638a2c45be624c2" providerId="LiveId" clId="{56A1F4A0-59DE-4CFF-8D54-BF0C5F64392C}" dt="2019-11-28T01:33:42.663" v="2773" actId="1076"/>
          <ac:picMkLst>
            <pc:docMk/>
            <pc:sldMk cId="1361886965" sldId="268"/>
            <ac:picMk id="6" creationId="{F28BEF02-7BC2-41D6-98EC-D2EFCAA79EDE}"/>
          </ac:picMkLst>
        </pc:picChg>
        <pc:picChg chg="add mod">
          <ac:chgData name="wu wills" userId="e638a2c45be624c2" providerId="LiveId" clId="{56A1F4A0-59DE-4CFF-8D54-BF0C5F64392C}" dt="2019-11-28T01:33:41.085" v="2772" actId="1076"/>
          <ac:picMkLst>
            <pc:docMk/>
            <pc:sldMk cId="1361886965" sldId="268"/>
            <ac:picMk id="8" creationId="{04889123-3169-4F80-A29E-AC60EB242ACC}"/>
          </ac:picMkLst>
        </pc:picChg>
      </pc:sldChg>
      <pc:sldChg chg="addSp delSp modSp add del">
        <pc:chgData name="wu wills" userId="e638a2c45be624c2" providerId="LiveId" clId="{56A1F4A0-59DE-4CFF-8D54-BF0C5F64392C}" dt="2019-11-27T08:04:25.857" v="712" actId="47"/>
        <pc:sldMkLst>
          <pc:docMk/>
          <pc:sldMk cId="3571137038" sldId="269"/>
        </pc:sldMkLst>
        <pc:spChg chg="mod">
          <ac:chgData name="wu wills" userId="e638a2c45be624c2" providerId="LiveId" clId="{56A1F4A0-59DE-4CFF-8D54-BF0C5F64392C}" dt="2019-11-27T07:56:24.051" v="570" actId="20577"/>
          <ac:spMkLst>
            <pc:docMk/>
            <pc:sldMk cId="3571137038" sldId="269"/>
            <ac:spMk id="2" creationId="{94A89F3C-8435-45A5-A0DE-166E19CFA3F0}"/>
          </ac:spMkLst>
        </pc:spChg>
        <pc:spChg chg="add mod">
          <ac:chgData name="wu wills" userId="e638a2c45be624c2" providerId="LiveId" clId="{56A1F4A0-59DE-4CFF-8D54-BF0C5F64392C}" dt="2019-11-27T07:56:40.935" v="574" actId="1076"/>
          <ac:spMkLst>
            <pc:docMk/>
            <pc:sldMk cId="3571137038" sldId="269"/>
            <ac:spMk id="4" creationId="{53E159DB-EEFA-4065-A04A-A4CDCFD699F1}"/>
          </ac:spMkLst>
        </pc:spChg>
        <pc:spChg chg="add mod">
          <ac:chgData name="wu wills" userId="e638a2c45be624c2" providerId="LiveId" clId="{56A1F4A0-59DE-4CFF-8D54-BF0C5F64392C}" dt="2019-11-27T07:56:52.385" v="577" actId="1076"/>
          <ac:spMkLst>
            <pc:docMk/>
            <pc:sldMk cId="3571137038" sldId="269"/>
            <ac:spMk id="7" creationId="{493920AE-A2B0-4264-A9BA-B5A18940D1A6}"/>
          </ac:spMkLst>
        </pc:spChg>
        <pc:spChg chg="del">
          <ac:chgData name="wu wills" userId="e638a2c45be624c2" providerId="LiveId" clId="{56A1F4A0-59DE-4CFF-8D54-BF0C5F64392C}" dt="2019-11-27T07:56:47.841" v="576" actId="478"/>
          <ac:spMkLst>
            <pc:docMk/>
            <pc:sldMk cId="3571137038" sldId="269"/>
            <ac:spMk id="9" creationId="{A525E561-C266-48D5-BADD-7F0AA557CA34}"/>
          </ac:spMkLst>
        </pc:spChg>
        <pc:picChg chg="del">
          <ac:chgData name="wu wills" userId="e638a2c45be624c2" providerId="LiveId" clId="{56A1F4A0-59DE-4CFF-8D54-BF0C5F64392C}" dt="2019-11-27T07:56:36.581" v="573" actId="478"/>
          <ac:picMkLst>
            <pc:docMk/>
            <pc:sldMk cId="3571137038" sldId="269"/>
            <ac:picMk id="6" creationId="{F28BEF02-7BC2-41D6-98EC-D2EFCAA79EDE}"/>
          </ac:picMkLst>
        </pc:picChg>
        <pc:picChg chg="del">
          <ac:chgData name="wu wills" userId="e638a2c45be624c2" providerId="LiveId" clId="{56A1F4A0-59DE-4CFF-8D54-BF0C5F64392C}" dt="2019-11-27T07:56:27.392" v="571" actId="478"/>
          <ac:picMkLst>
            <pc:docMk/>
            <pc:sldMk cId="3571137038" sldId="269"/>
            <ac:picMk id="8" creationId="{04889123-3169-4F80-A29E-AC60EB242ACC}"/>
          </ac:picMkLst>
        </pc:picChg>
      </pc:sldChg>
      <pc:sldChg chg="modSp add">
        <pc:chgData name="wu wills" userId="e638a2c45be624c2" providerId="LiveId" clId="{56A1F4A0-59DE-4CFF-8D54-BF0C5F64392C}" dt="2019-11-27T07:59:50.194" v="582" actId="27636"/>
        <pc:sldMkLst>
          <pc:docMk/>
          <pc:sldMk cId="1010758171" sldId="270"/>
        </pc:sldMkLst>
        <pc:spChg chg="mod">
          <ac:chgData name="wu wills" userId="e638a2c45be624c2" providerId="LiveId" clId="{56A1F4A0-59DE-4CFF-8D54-BF0C5F64392C}" dt="2019-11-27T07:59:45.421" v="580" actId="20577"/>
          <ac:spMkLst>
            <pc:docMk/>
            <pc:sldMk cId="1010758171" sldId="270"/>
            <ac:spMk id="2" creationId="{25CBFDB6-1153-4613-89AB-C21C25896B57}"/>
          </ac:spMkLst>
        </pc:spChg>
        <pc:spChg chg="mod">
          <ac:chgData name="wu wills" userId="e638a2c45be624c2" providerId="LiveId" clId="{56A1F4A0-59DE-4CFF-8D54-BF0C5F64392C}" dt="2019-11-27T07:59:50.194" v="582" actId="27636"/>
          <ac:spMkLst>
            <pc:docMk/>
            <pc:sldMk cId="1010758171" sldId="270"/>
            <ac:spMk id="3" creationId="{30BE869E-9C72-4231-8682-FAD95F7D9197}"/>
          </ac:spMkLst>
        </pc:spChg>
      </pc:sldChg>
      <pc:sldChg chg="add">
        <pc:chgData name="wu wills" userId="e638a2c45be624c2" providerId="LiveId" clId="{56A1F4A0-59DE-4CFF-8D54-BF0C5F64392C}" dt="2019-11-27T08:10:43.807" v="911"/>
        <pc:sldMkLst>
          <pc:docMk/>
          <pc:sldMk cId="1900096084" sldId="271"/>
        </pc:sldMkLst>
      </pc:sldChg>
      <pc:sldChg chg="addSp delSp modSp add">
        <pc:chgData name="wu wills" userId="e638a2c45be624c2" providerId="LiveId" clId="{56A1F4A0-59DE-4CFF-8D54-BF0C5F64392C}" dt="2019-11-28T08:41:33.626" v="4563" actId="6549"/>
        <pc:sldMkLst>
          <pc:docMk/>
          <pc:sldMk cId="2553820544" sldId="272"/>
        </pc:sldMkLst>
        <pc:spChg chg="mod">
          <ac:chgData name="wu wills" userId="e638a2c45be624c2" providerId="LiveId" clId="{56A1F4A0-59DE-4CFF-8D54-BF0C5F64392C}" dt="2019-11-28T08:41:33.626" v="4563" actId="6549"/>
          <ac:spMkLst>
            <pc:docMk/>
            <pc:sldMk cId="2553820544" sldId="272"/>
            <ac:spMk id="3" creationId="{E92984E4-4EF7-4F3E-A80D-C3C96812001D}"/>
          </ac:spMkLst>
        </pc:spChg>
        <pc:spChg chg="add del mod">
          <ac:chgData name="wu wills" userId="e638a2c45be624c2" providerId="LiveId" clId="{56A1F4A0-59DE-4CFF-8D54-BF0C5F64392C}" dt="2019-11-27T08:17:33.789" v="1035"/>
          <ac:spMkLst>
            <pc:docMk/>
            <pc:sldMk cId="2553820544" sldId="272"/>
            <ac:spMk id="5" creationId="{5F376CE4-AE20-42C6-877C-8D432A0ECF2F}"/>
          </ac:spMkLst>
        </pc:spChg>
        <pc:picChg chg="del">
          <ac:chgData name="wu wills" userId="e638a2c45be624c2" providerId="LiveId" clId="{56A1F4A0-59DE-4CFF-8D54-BF0C5F64392C}" dt="2019-11-27T08:17:14.467" v="1034" actId="478"/>
          <ac:picMkLst>
            <pc:docMk/>
            <pc:sldMk cId="2553820544" sldId="272"/>
            <ac:picMk id="6" creationId="{1E8348F8-9083-4D24-97CC-320CD904C30B}"/>
          </ac:picMkLst>
        </pc:picChg>
        <pc:picChg chg="del">
          <ac:chgData name="wu wills" userId="e638a2c45be624c2" providerId="LiveId" clId="{56A1F4A0-59DE-4CFF-8D54-BF0C5F64392C}" dt="2019-11-27T08:17:13.453" v="1033" actId="478"/>
          <ac:picMkLst>
            <pc:docMk/>
            <pc:sldMk cId="2553820544" sldId="272"/>
            <ac:picMk id="8" creationId="{2A650543-D899-487F-AB0B-E88859747D19}"/>
          </ac:picMkLst>
        </pc:picChg>
        <pc:picChg chg="add mod">
          <ac:chgData name="wu wills" userId="e638a2c45be624c2" providerId="LiveId" clId="{56A1F4A0-59DE-4CFF-8D54-BF0C5F64392C}" dt="2019-11-27T08:18:49.007" v="1052" actId="1076"/>
          <ac:picMkLst>
            <pc:docMk/>
            <pc:sldMk cId="2553820544" sldId="272"/>
            <ac:picMk id="9" creationId="{5AC2A336-B47A-4332-9021-D806E3EFF86C}"/>
          </ac:picMkLst>
        </pc:picChg>
        <pc:picChg chg="add mod">
          <ac:chgData name="wu wills" userId="e638a2c45be624c2" providerId="LiveId" clId="{56A1F4A0-59DE-4CFF-8D54-BF0C5F64392C}" dt="2019-11-27T08:18:49.007" v="1052" actId="1076"/>
          <ac:picMkLst>
            <pc:docMk/>
            <pc:sldMk cId="2553820544" sldId="272"/>
            <ac:picMk id="11" creationId="{6935E809-9A6B-42D1-9C75-FE98230B0E92}"/>
          </ac:picMkLst>
        </pc:picChg>
        <pc:picChg chg="add mod">
          <ac:chgData name="wu wills" userId="e638a2c45be624c2" providerId="LiveId" clId="{56A1F4A0-59DE-4CFF-8D54-BF0C5F64392C}" dt="2019-11-27T08:18:42.137" v="1051" actId="14100"/>
          <ac:picMkLst>
            <pc:docMk/>
            <pc:sldMk cId="2553820544" sldId="272"/>
            <ac:picMk id="13" creationId="{A621493C-FA77-47DF-B577-68B23A7420A4}"/>
          </ac:picMkLst>
        </pc:picChg>
      </pc:sldChg>
      <pc:sldChg chg="addSp delSp modSp add">
        <pc:chgData name="wu wills" userId="e638a2c45be624c2" providerId="LiveId" clId="{56A1F4A0-59DE-4CFF-8D54-BF0C5F64392C}" dt="2019-11-27T08:50:27.321" v="1924"/>
        <pc:sldMkLst>
          <pc:docMk/>
          <pc:sldMk cId="1505731680" sldId="273"/>
        </pc:sldMkLst>
        <pc:spChg chg="mod">
          <ac:chgData name="wu wills" userId="e638a2c45be624c2" providerId="LiveId" clId="{56A1F4A0-59DE-4CFF-8D54-BF0C5F64392C}" dt="2019-11-27T08:35:52.341" v="1473" actId="404"/>
          <ac:spMkLst>
            <pc:docMk/>
            <pc:sldMk cId="1505731680" sldId="273"/>
            <ac:spMk id="2" creationId="{E3BF091C-4E6D-4A19-867D-E193F9AA55B9}"/>
          </ac:spMkLst>
        </pc:spChg>
        <pc:spChg chg="del">
          <ac:chgData name="wu wills" userId="e638a2c45be624c2" providerId="LiveId" clId="{56A1F4A0-59DE-4CFF-8D54-BF0C5F64392C}" dt="2019-11-27T08:36:01.554" v="1474"/>
          <ac:spMkLst>
            <pc:docMk/>
            <pc:sldMk cId="1505731680" sldId="273"/>
            <ac:spMk id="3" creationId="{94ECC9D8-01B5-46CF-BE00-65B54226554D}"/>
          </ac:spMkLst>
        </pc:spChg>
        <pc:spChg chg="add del mod">
          <ac:chgData name="wu wills" userId="e638a2c45be624c2" providerId="LiveId" clId="{56A1F4A0-59DE-4CFF-8D54-BF0C5F64392C}" dt="2019-11-27T08:37:29.206" v="1475"/>
          <ac:spMkLst>
            <pc:docMk/>
            <pc:sldMk cId="1505731680" sldId="273"/>
            <ac:spMk id="4" creationId="{DD0D1275-805E-4399-9F49-D18348E68676}"/>
          </ac:spMkLst>
        </pc:spChg>
        <pc:spChg chg="add mod">
          <ac:chgData name="wu wills" userId="e638a2c45be624c2" providerId="LiveId" clId="{56A1F4A0-59DE-4CFF-8D54-BF0C5F64392C}" dt="2019-11-27T08:47:41.278" v="1745"/>
          <ac:spMkLst>
            <pc:docMk/>
            <pc:sldMk cId="1505731680" sldId="273"/>
            <ac:spMk id="5" creationId="{554A9200-8A9D-4776-A0C5-C7918291E930}"/>
          </ac:spMkLst>
        </pc:spChg>
        <pc:spChg chg="add mod">
          <ac:chgData name="wu wills" userId="e638a2c45be624c2" providerId="LiveId" clId="{56A1F4A0-59DE-4CFF-8D54-BF0C5F64392C}" dt="2019-11-27T08:50:27.321" v="1924"/>
          <ac:spMkLst>
            <pc:docMk/>
            <pc:sldMk cId="1505731680" sldId="273"/>
            <ac:spMk id="8" creationId="{C46861C2-0761-410E-B47D-D803A317D80F}"/>
          </ac:spMkLst>
        </pc:spChg>
        <pc:picChg chg="add mod">
          <ac:chgData name="wu wills" userId="e638a2c45be624c2" providerId="LiveId" clId="{56A1F4A0-59DE-4CFF-8D54-BF0C5F64392C}" dt="2019-11-27T08:47:30.929" v="1741" actId="1076"/>
          <ac:picMkLst>
            <pc:docMk/>
            <pc:sldMk cId="1505731680" sldId="273"/>
            <ac:picMk id="7" creationId="{6319F544-5843-404B-8BCD-57B1DF266BE0}"/>
          </ac:picMkLst>
        </pc:picChg>
        <pc:picChg chg="add mod">
          <ac:chgData name="wu wills" userId="e638a2c45be624c2" providerId="LiveId" clId="{56A1F4A0-59DE-4CFF-8D54-BF0C5F64392C}" dt="2019-11-27T08:47:04.651" v="1736" actId="1076"/>
          <ac:picMkLst>
            <pc:docMk/>
            <pc:sldMk cId="1505731680" sldId="273"/>
            <ac:picMk id="10" creationId="{6836654A-FF1A-425F-B8ED-7E1A3A94465E}"/>
          </ac:picMkLst>
        </pc:picChg>
      </pc:sldChg>
      <pc:sldChg chg="addSp delSp modSp add">
        <pc:chgData name="wu wills" userId="e638a2c45be624c2" providerId="LiveId" clId="{56A1F4A0-59DE-4CFF-8D54-BF0C5F64392C}" dt="2019-12-01T09:06:37.333" v="5744" actId="1076"/>
        <pc:sldMkLst>
          <pc:docMk/>
          <pc:sldMk cId="3965178314" sldId="274"/>
        </pc:sldMkLst>
        <pc:spChg chg="add del mod">
          <ac:chgData name="wu wills" userId="e638a2c45be624c2" providerId="LiveId" clId="{56A1F4A0-59DE-4CFF-8D54-BF0C5F64392C}" dt="2019-11-27T08:51:34.322" v="1927"/>
          <ac:spMkLst>
            <pc:docMk/>
            <pc:sldMk cId="3965178314" sldId="274"/>
            <ac:spMk id="4" creationId="{2FE4264E-DCB1-4A18-AC3D-563726F6003F}"/>
          </ac:spMkLst>
        </pc:spChg>
        <pc:spChg chg="mod">
          <ac:chgData name="wu wills" userId="e638a2c45be624c2" providerId="LiveId" clId="{56A1F4A0-59DE-4CFF-8D54-BF0C5F64392C}" dt="2019-11-28T09:42:14.379" v="4621" actId="14100"/>
          <ac:spMkLst>
            <pc:docMk/>
            <pc:sldMk cId="3965178314" sldId="274"/>
            <ac:spMk id="5" creationId="{554A9200-8A9D-4776-A0C5-C7918291E930}"/>
          </ac:spMkLst>
        </pc:spChg>
        <pc:spChg chg="mod">
          <ac:chgData name="wu wills" userId="e638a2c45be624c2" providerId="LiveId" clId="{56A1F4A0-59DE-4CFF-8D54-BF0C5F64392C}" dt="2019-11-28T01:12:22.298" v="2353"/>
          <ac:spMkLst>
            <pc:docMk/>
            <pc:sldMk cId="3965178314" sldId="274"/>
            <ac:spMk id="8" creationId="{C46861C2-0761-410E-B47D-D803A317D80F}"/>
          </ac:spMkLst>
        </pc:spChg>
        <pc:picChg chg="add mod">
          <ac:chgData name="wu wills" userId="e638a2c45be624c2" providerId="LiveId" clId="{56A1F4A0-59DE-4CFF-8D54-BF0C5F64392C}" dt="2019-12-01T09:06:37.333" v="5744" actId="1076"/>
          <ac:picMkLst>
            <pc:docMk/>
            <pc:sldMk cId="3965178314" sldId="274"/>
            <ac:picMk id="4" creationId="{2F1FB6A5-386E-436A-AE75-B07F57E93080}"/>
          </ac:picMkLst>
        </pc:picChg>
        <pc:picChg chg="del">
          <ac:chgData name="wu wills" userId="e638a2c45be624c2" providerId="LiveId" clId="{56A1F4A0-59DE-4CFF-8D54-BF0C5F64392C}" dt="2019-11-27T08:51:29.484" v="1926" actId="478"/>
          <ac:picMkLst>
            <pc:docMk/>
            <pc:sldMk cId="3965178314" sldId="274"/>
            <ac:picMk id="7" creationId="{6319F544-5843-404B-8BCD-57B1DF266BE0}"/>
          </ac:picMkLst>
        </pc:picChg>
        <pc:picChg chg="add mod">
          <ac:chgData name="wu wills" userId="e638a2c45be624c2" providerId="LiveId" clId="{56A1F4A0-59DE-4CFF-8D54-BF0C5F64392C}" dt="2019-11-27T08:51:41.462" v="1930" actId="1076"/>
          <ac:picMkLst>
            <pc:docMk/>
            <pc:sldMk cId="3965178314" sldId="274"/>
            <ac:picMk id="9" creationId="{4537AE6D-DCFD-4C6E-A063-CD94CCE1F8B9}"/>
          </ac:picMkLst>
        </pc:picChg>
        <pc:picChg chg="del">
          <ac:chgData name="wu wills" userId="e638a2c45be624c2" providerId="LiveId" clId="{56A1F4A0-59DE-4CFF-8D54-BF0C5F64392C}" dt="2019-12-01T09:06:24.246" v="5739" actId="478"/>
          <ac:picMkLst>
            <pc:docMk/>
            <pc:sldMk cId="3965178314" sldId="274"/>
            <ac:picMk id="10" creationId="{6836654A-FF1A-425F-B8ED-7E1A3A94465E}"/>
          </ac:picMkLst>
        </pc:picChg>
      </pc:sldChg>
      <pc:sldChg chg="addSp delSp modSp add">
        <pc:chgData name="wu wills" userId="e638a2c45be624c2" providerId="LiveId" clId="{56A1F4A0-59DE-4CFF-8D54-BF0C5F64392C}" dt="2019-11-28T09:54:38.246" v="4742" actId="20577"/>
        <pc:sldMkLst>
          <pc:docMk/>
          <pc:sldMk cId="1453975259" sldId="275"/>
        </pc:sldMkLst>
        <pc:spChg chg="mod">
          <ac:chgData name="wu wills" userId="e638a2c45be624c2" providerId="LiveId" clId="{56A1F4A0-59DE-4CFF-8D54-BF0C5F64392C}" dt="2019-11-28T08:09:12.545" v="3530" actId="404"/>
          <ac:spMkLst>
            <pc:docMk/>
            <pc:sldMk cId="1453975259" sldId="275"/>
            <ac:spMk id="2" creationId="{C5369F60-2016-4C4F-B86D-6DD945DF8725}"/>
          </ac:spMkLst>
        </pc:spChg>
        <pc:spChg chg="mod">
          <ac:chgData name="wu wills" userId="e638a2c45be624c2" providerId="LiveId" clId="{56A1F4A0-59DE-4CFF-8D54-BF0C5F64392C}" dt="2019-11-28T09:54:38.246" v="4742" actId="20577"/>
          <ac:spMkLst>
            <pc:docMk/>
            <pc:sldMk cId="1453975259" sldId="275"/>
            <ac:spMk id="3" creationId="{AC449828-19B2-466A-90EA-B3F16327731E}"/>
          </ac:spMkLst>
        </pc:spChg>
        <pc:spChg chg="add del mod">
          <ac:chgData name="wu wills" userId="e638a2c45be624c2" providerId="LiveId" clId="{56A1F4A0-59DE-4CFF-8D54-BF0C5F64392C}" dt="2019-11-28T08:25:08.564" v="4236"/>
          <ac:spMkLst>
            <pc:docMk/>
            <pc:sldMk cId="1453975259" sldId="275"/>
            <ac:spMk id="4" creationId="{3B2D18EC-53AC-4A32-BF33-5D8B1A67C54E}"/>
          </ac:spMkLst>
        </pc:spChg>
        <pc:picChg chg="add mod">
          <ac:chgData name="wu wills" userId="e638a2c45be624c2" providerId="LiveId" clId="{56A1F4A0-59DE-4CFF-8D54-BF0C5F64392C}" dt="2019-11-28T08:30:42.906" v="4238" actId="1076"/>
          <ac:picMkLst>
            <pc:docMk/>
            <pc:sldMk cId="1453975259" sldId="275"/>
            <ac:picMk id="6" creationId="{84CC30DB-79BA-4722-9959-4AA257679AC6}"/>
          </ac:picMkLst>
        </pc:picChg>
        <pc:picChg chg="add mod">
          <ac:chgData name="wu wills" userId="e638a2c45be624c2" providerId="LiveId" clId="{56A1F4A0-59DE-4CFF-8D54-BF0C5F64392C}" dt="2019-11-28T08:30:49.066" v="4240" actId="1076"/>
          <ac:picMkLst>
            <pc:docMk/>
            <pc:sldMk cId="1453975259" sldId="275"/>
            <ac:picMk id="8" creationId="{26CAB127-C4C9-481F-B146-9F0F295DCB2C}"/>
          </ac:picMkLst>
        </pc:picChg>
      </pc:sldChg>
      <pc:sldChg chg="addSp delSp modSp add">
        <pc:chgData name="wu wills" userId="e638a2c45be624c2" providerId="LiveId" clId="{56A1F4A0-59DE-4CFF-8D54-BF0C5F64392C}" dt="2019-11-28T10:46:11.871" v="5323" actId="14100"/>
        <pc:sldMkLst>
          <pc:docMk/>
          <pc:sldMk cId="3020050293" sldId="276"/>
        </pc:sldMkLst>
        <pc:spChg chg="mod">
          <ac:chgData name="wu wills" userId="e638a2c45be624c2" providerId="LiveId" clId="{56A1F4A0-59DE-4CFF-8D54-BF0C5F64392C}" dt="2019-11-28T08:38:33.637" v="4388" actId="1076"/>
          <ac:spMkLst>
            <pc:docMk/>
            <pc:sldMk cId="3020050293" sldId="276"/>
            <ac:spMk id="2" creationId="{C5369F60-2016-4C4F-B86D-6DD945DF8725}"/>
          </ac:spMkLst>
        </pc:spChg>
        <pc:spChg chg="add mod">
          <ac:chgData name="wu wills" userId="e638a2c45be624c2" providerId="LiveId" clId="{56A1F4A0-59DE-4CFF-8D54-BF0C5F64392C}" dt="2019-11-28T10:39:32.074" v="5314" actId="207"/>
          <ac:spMkLst>
            <pc:docMk/>
            <pc:sldMk cId="3020050293" sldId="276"/>
            <ac:spMk id="3" creationId="{55041564-5E18-48B8-B888-D8933EB481B8}"/>
          </ac:spMkLst>
        </pc:spChg>
        <pc:spChg chg="del">
          <ac:chgData name="wu wills" userId="e638a2c45be624c2" providerId="LiveId" clId="{56A1F4A0-59DE-4CFF-8D54-BF0C5F64392C}" dt="2019-11-28T08:33:19.931" v="4321"/>
          <ac:spMkLst>
            <pc:docMk/>
            <pc:sldMk cId="3020050293" sldId="276"/>
            <ac:spMk id="3" creationId="{AC449828-19B2-466A-90EA-B3F16327731E}"/>
          </ac:spMkLst>
        </pc:spChg>
        <pc:spChg chg="add del mod">
          <ac:chgData name="wu wills" userId="e638a2c45be624c2" providerId="LiveId" clId="{56A1F4A0-59DE-4CFF-8D54-BF0C5F64392C}" dt="2019-11-28T08:33:35.548" v="4322"/>
          <ac:spMkLst>
            <pc:docMk/>
            <pc:sldMk cId="3020050293" sldId="276"/>
            <ac:spMk id="4" creationId="{8448CFC5-5A2C-40A4-BA29-24A89F4DBA01}"/>
          </ac:spMkLst>
        </pc:spChg>
        <pc:spChg chg="add del mod">
          <ac:chgData name="wu wills" userId="e638a2c45be624c2" providerId="LiveId" clId="{56A1F4A0-59DE-4CFF-8D54-BF0C5F64392C}" dt="2019-11-28T08:33:41.941" v="4323"/>
          <ac:spMkLst>
            <pc:docMk/>
            <pc:sldMk cId="3020050293" sldId="276"/>
            <ac:spMk id="5" creationId="{F3790A9F-F755-4C9E-B7AE-2D9BB0B0B152}"/>
          </ac:spMkLst>
        </pc:spChg>
        <pc:spChg chg="add mod">
          <ac:chgData name="wu wills" userId="e638a2c45be624c2" providerId="LiveId" clId="{56A1F4A0-59DE-4CFF-8D54-BF0C5F64392C}" dt="2019-11-28T08:38:21.800" v="4386" actId="1076"/>
          <ac:spMkLst>
            <pc:docMk/>
            <pc:sldMk cId="3020050293" sldId="276"/>
            <ac:spMk id="13" creationId="{91E41E00-F50E-47E5-9908-986D0D8BF240}"/>
          </ac:spMkLst>
        </pc:spChg>
        <pc:spChg chg="add mod">
          <ac:chgData name="wu wills" userId="e638a2c45be624c2" providerId="LiveId" clId="{56A1F4A0-59DE-4CFF-8D54-BF0C5F64392C}" dt="2019-11-28T08:37:52.559" v="4377" actId="1076"/>
          <ac:spMkLst>
            <pc:docMk/>
            <pc:sldMk cId="3020050293" sldId="276"/>
            <ac:spMk id="14" creationId="{2660A677-A116-4183-90FC-2AA0D29FC095}"/>
          </ac:spMkLst>
        </pc:spChg>
        <pc:spChg chg="add mod">
          <ac:chgData name="wu wills" userId="e638a2c45be624c2" providerId="LiveId" clId="{56A1F4A0-59DE-4CFF-8D54-BF0C5F64392C}" dt="2019-11-28T08:38:10.824" v="4382" actId="1076"/>
          <ac:spMkLst>
            <pc:docMk/>
            <pc:sldMk cId="3020050293" sldId="276"/>
            <ac:spMk id="15" creationId="{8DAC9BE7-B4A4-45DD-ACC2-817CC6BC9ABA}"/>
          </ac:spMkLst>
        </pc:spChg>
        <pc:spChg chg="add mod">
          <ac:chgData name="wu wills" userId="e638a2c45be624c2" providerId="LiveId" clId="{56A1F4A0-59DE-4CFF-8D54-BF0C5F64392C}" dt="2019-11-28T10:39:40.335" v="5317"/>
          <ac:spMkLst>
            <pc:docMk/>
            <pc:sldMk cId="3020050293" sldId="276"/>
            <ac:spMk id="16" creationId="{9097C813-39CA-4155-AFF7-2ACB5B91C8EC}"/>
          </ac:spMkLst>
        </pc:spChg>
        <pc:spChg chg="add mod">
          <ac:chgData name="wu wills" userId="e638a2c45be624c2" providerId="LiveId" clId="{56A1F4A0-59DE-4CFF-8D54-BF0C5F64392C}" dt="2019-11-28T10:34:50.478" v="5214"/>
          <ac:spMkLst>
            <pc:docMk/>
            <pc:sldMk cId="3020050293" sldId="276"/>
            <ac:spMk id="18" creationId="{5885DEEB-9988-4847-A8B2-F9D851B80AEB}"/>
          </ac:spMkLst>
        </pc:spChg>
        <pc:picChg chg="add mod">
          <ac:chgData name="wu wills" userId="e638a2c45be624c2" providerId="LiveId" clId="{56A1F4A0-59DE-4CFF-8D54-BF0C5F64392C}" dt="2019-11-28T10:46:11.871" v="5323" actId="14100"/>
          <ac:picMkLst>
            <pc:docMk/>
            <pc:sldMk cId="3020050293" sldId="276"/>
            <ac:picMk id="4" creationId="{019F2400-FC84-4C6C-BFA4-12647A71F66F}"/>
          </ac:picMkLst>
        </pc:picChg>
        <pc:picChg chg="add mod">
          <ac:chgData name="wu wills" userId="e638a2c45be624c2" providerId="LiveId" clId="{56A1F4A0-59DE-4CFF-8D54-BF0C5F64392C}" dt="2019-11-28T08:38:18.682" v="4385" actId="1076"/>
          <ac:picMkLst>
            <pc:docMk/>
            <pc:sldMk cId="3020050293" sldId="276"/>
            <ac:picMk id="7" creationId="{5611C6F4-3639-4557-9377-5850F22971A4}"/>
          </ac:picMkLst>
        </pc:picChg>
        <pc:picChg chg="add mod">
          <ac:chgData name="wu wills" userId="e638a2c45be624c2" providerId="LiveId" clId="{56A1F4A0-59DE-4CFF-8D54-BF0C5F64392C}" dt="2019-11-28T08:38:15.527" v="4384" actId="1076"/>
          <ac:picMkLst>
            <pc:docMk/>
            <pc:sldMk cId="3020050293" sldId="276"/>
            <ac:picMk id="9" creationId="{F720118B-A09B-4C96-9EE0-D81EFEA5C31B}"/>
          </ac:picMkLst>
        </pc:picChg>
        <pc:picChg chg="add mod">
          <ac:chgData name="wu wills" userId="e638a2c45be624c2" providerId="LiveId" clId="{56A1F4A0-59DE-4CFF-8D54-BF0C5F64392C}" dt="2019-11-28T08:38:01.312" v="4380" actId="1076"/>
          <ac:picMkLst>
            <pc:docMk/>
            <pc:sldMk cId="3020050293" sldId="276"/>
            <ac:picMk id="11" creationId="{BBB0B608-E548-4707-9C4C-321CC6383183}"/>
          </ac:picMkLst>
        </pc:picChg>
        <pc:picChg chg="add del mod">
          <ac:chgData name="wu wills" userId="e638a2c45be624c2" providerId="LiveId" clId="{56A1F4A0-59DE-4CFF-8D54-BF0C5F64392C}" dt="2019-11-28T10:45:49.264" v="5318" actId="478"/>
          <ac:picMkLst>
            <pc:docMk/>
            <pc:sldMk cId="3020050293" sldId="276"/>
            <ac:picMk id="12" creationId="{F833E2E0-7E4E-4060-8E06-D8EA2CF8255A}"/>
          </ac:picMkLst>
        </pc:picChg>
        <pc:cxnChg chg="add mod ord">
          <ac:chgData name="wu wills" userId="e638a2c45be624c2" providerId="LiveId" clId="{56A1F4A0-59DE-4CFF-8D54-BF0C5F64392C}" dt="2019-11-28T08:38:07.771" v="4381" actId="1076"/>
          <ac:cxnSpMkLst>
            <pc:docMk/>
            <pc:sldMk cId="3020050293" sldId="276"/>
            <ac:cxnSpMk id="17" creationId="{95EB732B-82F0-44D9-B6C6-5510656CDC44}"/>
          </ac:cxnSpMkLst>
        </pc:cxnChg>
      </pc:sldChg>
      <pc:sldChg chg="addSp delSp modSp add">
        <pc:chgData name="wu wills" userId="e638a2c45be624c2" providerId="LiveId" clId="{56A1F4A0-59DE-4CFF-8D54-BF0C5F64392C}" dt="2019-11-28T10:38:10.908" v="5306"/>
        <pc:sldMkLst>
          <pc:docMk/>
          <pc:sldMk cId="3417977531" sldId="277"/>
        </pc:sldMkLst>
        <pc:spChg chg="mod">
          <ac:chgData name="wu wills" userId="e638a2c45be624c2" providerId="LiveId" clId="{56A1F4A0-59DE-4CFF-8D54-BF0C5F64392C}" dt="2019-11-28T08:09:56.071" v="3553"/>
          <ac:spMkLst>
            <pc:docMk/>
            <pc:sldMk cId="3417977531" sldId="277"/>
            <ac:spMk id="2" creationId="{C5369F60-2016-4C4F-B86D-6DD945DF8725}"/>
          </ac:spMkLst>
        </pc:spChg>
        <pc:spChg chg="del">
          <ac:chgData name="wu wills" userId="e638a2c45be624c2" providerId="LiveId" clId="{56A1F4A0-59DE-4CFF-8D54-BF0C5F64392C}" dt="2019-11-28T08:47:24.151" v="4612"/>
          <ac:spMkLst>
            <pc:docMk/>
            <pc:sldMk cId="3417977531" sldId="277"/>
            <ac:spMk id="3" creationId="{AC449828-19B2-466A-90EA-B3F16327731E}"/>
          </ac:spMkLst>
        </pc:spChg>
        <pc:spChg chg="add del mod">
          <ac:chgData name="wu wills" userId="e638a2c45be624c2" providerId="LiveId" clId="{56A1F4A0-59DE-4CFF-8D54-BF0C5F64392C}" dt="2019-11-28T10:03:33.633" v="4743"/>
          <ac:spMkLst>
            <pc:docMk/>
            <pc:sldMk cId="3417977531" sldId="277"/>
            <ac:spMk id="4" creationId="{A10D6C03-3A01-4F6F-B087-DD23CDAC26DA}"/>
          </ac:spMkLst>
        </pc:spChg>
        <pc:spChg chg="add del mod">
          <ac:chgData name="wu wills" userId="e638a2c45be624c2" providerId="LiveId" clId="{56A1F4A0-59DE-4CFF-8D54-BF0C5F64392C}" dt="2019-11-28T10:10:26.896" v="4745"/>
          <ac:spMkLst>
            <pc:docMk/>
            <pc:sldMk cId="3417977531" sldId="277"/>
            <ac:spMk id="5" creationId="{6D45D679-D9BC-42E8-84C4-DB37687292E2}"/>
          </ac:spMkLst>
        </pc:spChg>
        <pc:spChg chg="add mod">
          <ac:chgData name="wu wills" userId="e638a2c45be624c2" providerId="LiveId" clId="{56A1F4A0-59DE-4CFF-8D54-BF0C5F64392C}" dt="2019-11-28T10:38:10.908" v="5306"/>
          <ac:spMkLst>
            <pc:docMk/>
            <pc:sldMk cId="3417977531" sldId="277"/>
            <ac:spMk id="9" creationId="{DA67518B-D4F8-47F2-A7D0-5EBC21ECABE3}"/>
          </ac:spMkLst>
        </pc:spChg>
        <pc:picChg chg="add mod">
          <ac:chgData name="wu wills" userId="e638a2c45be624c2" providerId="LiveId" clId="{56A1F4A0-59DE-4CFF-8D54-BF0C5F64392C}" dt="2019-11-28T10:27:16.192" v="4820" actId="1037"/>
          <ac:picMkLst>
            <pc:docMk/>
            <pc:sldMk cId="3417977531" sldId="277"/>
            <ac:picMk id="6" creationId="{CDE0C40B-0BD1-427D-AFF0-A522650E5B07}"/>
          </ac:picMkLst>
        </pc:picChg>
        <pc:picChg chg="add mod">
          <ac:chgData name="wu wills" userId="e638a2c45be624c2" providerId="LiveId" clId="{56A1F4A0-59DE-4CFF-8D54-BF0C5F64392C}" dt="2019-11-28T10:27:16.192" v="4820" actId="1037"/>
          <ac:picMkLst>
            <pc:docMk/>
            <pc:sldMk cId="3417977531" sldId="277"/>
            <ac:picMk id="8" creationId="{12C28342-8C25-4EB5-B1CF-4AC2950ECE30}"/>
          </ac:picMkLst>
        </pc:picChg>
      </pc:sldChg>
      <pc:sldChg chg="addSp delSp modSp add">
        <pc:chgData name="wu wills" userId="e638a2c45be624c2" providerId="LiveId" clId="{56A1F4A0-59DE-4CFF-8D54-BF0C5F64392C}" dt="2019-11-28T09:48:29.922" v="4731" actId="20577"/>
        <pc:sldMkLst>
          <pc:docMk/>
          <pc:sldMk cId="4134721030" sldId="278"/>
        </pc:sldMkLst>
        <pc:spChg chg="del">
          <ac:chgData name="wu wills" userId="e638a2c45be624c2" providerId="LiveId" clId="{56A1F4A0-59DE-4CFF-8D54-BF0C5F64392C}" dt="2019-11-28T09:46:13.176" v="4623"/>
          <ac:spMkLst>
            <pc:docMk/>
            <pc:sldMk cId="4134721030" sldId="278"/>
            <ac:spMk id="2" creationId="{2E2976CE-86FF-413C-A2ED-396D64AD83F5}"/>
          </ac:spMkLst>
        </pc:spChg>
        <pc:spChg chg="del">
          <ac:chgData name="wu wills" userId="e638a2c45be624c2" providerId="LiveId" clId="{56A1F4A0-59DE-4CFF-8D54-BF0C5F64392C}" dt="2019-11-28T09:46:13.176" v="4623"/>
          <ac:spMkLst>
            <pc:docMk/>
            <pc:sldMk cId="4134721030" sldId="278"/>
            <ac:spMk id="3" creationId="{4BFE5EEF-4F0B-4EF0-B0CA-12669AF23E80}"/>
          </ac:spMkLst>
        </pc:spChg>
        <pc:spChg chg="add del mod">
          <ac:chgData name="wu wills" userId="e638a2c45be624c2" providerId="LiveId" clId="{56A1F4A0-59DE-4CFF-8D54-BF0C5F64392C}" dt="2019-11-28T09:46:35.146" v="4629" actId="478"/>
          <ac:spMkLst>
            <pc:docMk/>
            <pc:sldMk cId="4134721030" sldId="278"/>
            <ac:spMk id="4" creationId="{C149EAF1-B841-4CF8-A809-771CDB0B1BE8}"/>
          </ac:spMkLst>
        </pc:spChg>
        <pc:spChg chg="add mod">
          <ac:chgData name="wu wills" userId="e638a2c45be624c2" providerId="LiveId" clId="{56A1F4A0-59DE-4CFF-8D54-BF0C5F64392C}" dt="2019-11-28T09:48:29.922" v="4731" actId="20577"/>
          <ac:spMkLst>
            <pc:docMk/>
            <pc:sldMk cId="4134721030" sldId="278"/>
            <ac:spMk id="5" creationId="{21529C65-80C7-4241-B6F2-F153A38E0A60}"/>
          </ac:spMkLst>
        </pc:spChg>
        <pc:picChg chg="add mod ord">
          <ac:chgData name="wu wills" userId="e638a2c45be624c2" providerId="LiveId" clId="{56A1F4A0-59DE-4CFF-8D54-BF0C5F64392C}" dt="2019-11-28T09:46:51.275" v="4634" actId="167"/>
          <ac:picMkLst>
            <pc:docMk/>
            <pc:sldMk cId="4134721030" sldId="278"/>
            <ac:picMk id="7" creationId="{B05BA57D-3133-40F1-AA68-9B5FF9B09B4D}"/>
          </ac:picMkLst>
        </pc:picChg>
      </pc:sldChg>
      <pc:sldChg chg="modSp">
        <pc:chgData name="wu wills" userId="e638a2c45be624c2" providerId="LiveId" clId="{56A1F4A0-59DE-4CFF-8D54-BF0C5F64392C}" dt="2019-12-02T00:10:03.987" v="6882" actId="20577"/>
        <pc:sldMkLst>
          <pc:docMk/>
          <pc:sldMk cId="2562230475" sldId="280"/>
        </pc:sldMkLst>
        <pc:spChg chg="mod">
          <ac:chgData name="wu wills" userId="e638a2c45be624c2" providerId="LiveId" clId="{56A1F4A0-59DE-4CFF-8D54-BF0C5F64392C}" dt="2019-12-02T00:10:03.987" v="6882" actId="20577"/>
          <ac:spMkLst>
            <pc:docMk/>
            <pc:sldMk cId="2562230475" sldId="280"/>
            <ac:spMk id="3" creationId="{8FD1B9C2-5F93-4B24-A1B2-8B2111F2AC94}"/>
          </ac:spMkLst>
        </pc:spChg>
      </pc:sldChg>
      <pc:sldChg chg="addSp delSp modSp ord">
        <pc:chgData name="wu wills" userId="e638a2c45be624c2" providerId="LiveId" clId="{56A1F4A0-59DE-4CFF-8D54-BF0C5F64392C}" dt="2019-12-04T00:17:37.923" v="10493"/>
        <pc:sldMkLst>
          <pc:docMk/>
          <pc:sldMk cId="3122316413" sldId="281"/>
        </pc:sldMkLst>
        <pc:spChg chg="mod">
          <ac:chgData name="wu wills" userId="e638a2c45be624c2" providerId="LiveId" clId="{56A1F4A0-59DE-4CFF-8D54-BF0C5F64392C}" dt="2019-12-02T00:34:35.435" v="7396" actId="27636"/>
          <ac:spMkLst>
            <pc:docMk/>
            <pc:sldMk cId="3122316413" sldId="281"/>
            <ac:spMk id="3" creationId="{6610EF7B-7DD1-4021-8E74-1925A2AECAF8}"/>
          </ac:spMkLst>
        </pc:spChg>
        <pc:spChg chg="add del mod">
          <ac:chgData name="wu wills" userId="e638a2c45be624c2" providerId="LiveId" clId="{56A1F4A0-59DE-4CFF-8D54-BF0C5F64392C}" dt="2019-12-01T09:10:55.267" v="5746" actId="478"/>
          <ac:spMkLst>
            <pc:docMk/>
            <pc:sldMk cId="3122316413" sldId="281"/>
            <ac:spMk id="4" creationId="{85B262F0-B1B6-4D90-8F68-666EEA9FC74F}"/>
          </ac:spMkLst>
        </pc:spChg>
        <pc:spChg chg="add del mod">
          <ac:chgData name="wu wills" userId="e638a2c45be624c2" providerId="LiveId" clId="{56A1F4A0-59DE-4CFF-8D54-BF0C5F64392C}" dt="2019-12-01T09:10:58.677" v="5747" actId="478"/>
          <ac:spMkLst>
            <pc:docMk/>
            <pc:sldMk cId="3122316413" sldId="281"/>
            <ac:spMk id="12" creationId="{BE43F2C5-4125-4E1C-AF45-3028932301E7}"/>
          </ac:spMkLst>
        </pc:spChg>
        <pc:spChg chg="add del mod">
          <ac:chgData name="wu wills" userId="e638a2c45be624c2" providerId="LiveId" clId="{56A1F4A0-59DE-4CFF-8D54-BF0C5F64392C}" dt="2019-12-01T09:10:55.267" v="5746" actId="478"/>
          <ac:spMkLst>
            <pc:docMk/>
            <pc:sldMk cId="3122316413" sldId="281"/>
            <ac:spMk id="13" creationId="{C4908171-4338-4B64-A05C-77C0168F86E1}"/>
          </ac:spMkLst>
        </pc:spChg>
        <pc:spChg chg="add del mod">
          <ac:chgData name="wu wills" userId="e638a2c45be624c2" providerId="LiveId" clId="{56A1F4A0-59DE-4CFF-8D54-BF0C5F64392C}" dt="2019-12-01T09:10:58.677" v="5747" actId="478"/>
          <ac:spMkLst>
            <pc:docMk/>
            <pc:sldMk cId="3122316413" sldId="281"/>
            <ac:spMk id="14" creationId="{3D2D225B-E096-4980-8334-F75F468DA72F}"/>
          </ac:spMkLst>
        </pc:spChg>
        <pc:spChg chg="add del mod ord">
          <ac:chgData name="wu wills" userId="e638a2c45be624c2" providerId="LiveId" clId="{56A1F4A0-59DE-4CFF-8D54-BF0C5F64392C}" dt="2019-12-01T09:10:55.267" v="5746" actId="478"/>
          <ac:spMkLst>
            <pc:docMk/>
            <pc:sldMk cId="3122316413" sldId="281"/>
            <ac:spMk id="17" creationId="{456079C7-FFDA-47DD-BA16-F89C2239AAF5}"/>
          </ac:spMkLst>
        </pc:spChg>
        <pc:spChg chg="add mod">
          <ac:chgData name="wu wills" userId="e638a2c45be624c2" providerId="LiveId" clId="{56A1F4A0-59DE-4CFF-8D54-BF0C5F64392C}" dt="2019-12-04T00:17:37.923" v="10493"/>
          <ac:spMkLst>
            <pc:docMk/>
            <pc:sldMk cId="3122316413" sldId="281"/>
            <ac:spMk id="27" creationId="{EB54156C-24E7-40E0-BDEC-A4FC553621C0}"/>
          </ac:spMkLst>
        </pc:spChg>
        <pc:picChg chg="del mod">
          <ac:chgData name="wu wills" userId="e638a2c45be624c2" providerId="LiveId" clId="{56A1F4A0-59DE-4CFF-8D54-BF0C5F64392C}" dt="2019-12-01T09:10:55.267" v="5746" actId="478"/>
          <ac:picMkLst>
            <pc:docMk/>
            <pc:sldMk cId="3122316413" sldId="281"/>
            <ac:picMk id="5" creationId="{FB26614D-A920-408E-9ECF-6A068EDFCBE7}"/>
          </ac:picMkLst>
        </pc:picChg>
        <pc:picChg chg="add del mod">
          <ac:chgData name="wu wills" userId="e638a2c45be624c2" providerId="LiveId" clId="{56A1F4A0-59DE-4CFF-8D54-BF0C5F64392C}" dt="2019-12-01T09:10:55.267" v="5746" actId="478"/>
          <ac:picMkLst>
            <pc:docMk/>
            <pc:sldMk cId="3122316413" sldId="281"/>
            <ac:picMk id="7" creationId="{045A3318-4A62-49DB-A9F0-51373FC6853C}"/>
          </ac:picMkLst>
        </pc:picChg>
        <pc:picChg chg="add del mod">
          <ac:chgData name="wu wills" userId="e638a2c45be624c2" providerId="LiveId" clId="{56A1F4A0-59DE-4CFF-8D54-BF0C5F64392C}" dt="2019-12-01T09:10:55.267" v="5746" actId="478"/>
          <ac:picMkLst>
            <pc:docMk/>
            <pc:sldMk cId="3122316413" sldId="281"/>
            <ac:picMk id="9" creationId="{7B08692C-8561-479E-9719-2822B0648BAC}"/>
          </ac:picMkLst>
        </pc:picChg>
        <pc:picChg chg="add del mod">
          <ac:chgData name="wu wills" userId="e638a2c45be624c2" providerId="LiveId" clId="{56A1F4A0-59DE-4CFF-8D54-BF0C5F64392C}" dt="2019-12-01T09:10:55.267" v="5746" actId="478"/>
          <ac:picMkLst>
            <pc:docMk/>
            <pc:sldMk cId="3122316413" sldId="281"/>
            <ac:picMk id="11" creationId="{A2C5C25D-2D66-43EB-841E-315B56BBB779}"/>
          </ac:picMkLst>
        </pc:picChg>
        <pc:cxnChg chg="add del mod">
          <ac:chgData name="wu wills" userId="e638a2c45be624c2" providerId="LiveId" clId="{56A1F4A0-59DE-4CFF-8D54-BF0C5F64392C}" dt="2019-12-01T09:02:05.898" v="5715" actId="478"/>
          <ac:cxnSpMkLst>
            <pc:docMk/>
            <pc:sldMk cId="3122316413" sldId="281"/>
            <ac:cxnSpMk id="16" creationId="{AE004AE4-A846-442F-9F67-F6B5E61CCCB4}"/>
          </ac:cxnSpMkLst>
        </pc:cxnChg>
        <pc:cxnChg chg="add del mod">
          <ac:chgData name="wu wills" userId="e638a2c45be624c2" providerId="LiveId" clId="{56A1F4A0-59DE-4CFF-8D54-BF0C5F64392C}" dt="2019-12-01T09:10:55.267" v="5746" actId="478"/>
          <ac:cxnSpMkLst>
            <pc:docMk/>
            <pc:sldMk cId="3122316413" sldId="281"/>
            <ac:cxnSpMk id="19" creationId="{BF250C22-1A11-45ED-A723-01F76D99BB22}"/>
          </ac:cxnSpMkLst>
        </pc:cxnChg>
        <pc:cxnChg chg="add del mod">
          <ac:chgData name="wu wills" userId="e638a2c45be624c2" providerId="LiveId" clId="{56A1F4A0-59DE-4CFF-8D54-BF0C5F64392C}" dt="2019-12-01T09:10:55.267" v="5746" actId="478"/>
          <ac:cxnSpMkLst>
            <pc:docMk/>
            <pc:sldMk cId="3122316413" sldId="281"/>
            <ac:cxnSpMk id="21" creationId="{CEFE7BB9-739D-459D-B50F-C945AB66B0DD}"/>
          </ac:cxnSpMkLst>
        </pc:cxnChg>
        <pc:cxnChg chg="add del mod">
          <ac:chgData name="wu wills" userId="e638a2c45be624c2" providerId="LiveId" clId="{56A1F4A0-59DE-4CFF-8D54-BF0C5F64392C}" dt="2019-12-01T09:10:55.267" v="5746" actId="478"/>
          <ac:cxnSpMkLst>
            <pc:docMk/>
            <pc:sldMk cId="3122316413" sldId="281"/>
            <ac:cxnSpMk id="23" creationId="{F678A632-0443-4764-8091-127C758BE119}"/>
          </ac:cxnSpMkLst>
        </pc:cxnChg>
        <pc:cxnChg chg="add del mod">
          <ac:chgData name="wu wills" userId="e638a2c45be624c2" providerId="LiveId" clId="{56A1F4A0-59DE-4CFF-8D54-BF0C5F64392C}" dt="2019-12-01T09:10:55.267" v="5746" actId="478"/>
          <ac:cxnSpMkLst>
            <pc:docMk/>
            <pc:sldMk cId="3122316413" sldId="281"/>
            <ac:cxnSpMk id="25" creationId="{8ECE6BB6-D5DC-487F-91ED-97CD866F5E99}"/>
          </ac:cxnSpMkLst>
        </pc:cxnChg>
      </pc:sldChg>
      <pc:sldChg chg="addSp modSp">
        <pc:chgData name="wu wills" userId="e638a2c45be624c2" providerId="LiveId" clId="{56A1F4A0-59DE-4CFF-8D54-BF0C5F64392C}" dt="2019-12-06T07:58:39.110" v="11079" actId="27636"/>
        <pc:sldMkLst>
          <pc:docMk/>
          <pc:sldMk cId="457024819" sldId="283"/>
        </pc:sldMkLst>
        <pc:spChg chg="add mod">
          <ac:chgData name="wu wills" userId="e638a2c45be624c2" providerId="LiveId" clId="{56A1F4A0-59DE-4CFF-8D54-BF0C5F64392C}" dt="2019-12-06T07:58:39.110" v="11079" actId="27636"/>
          <ac:spMkLst>
            <pc:docMk/>
            <pc:sldMk cId="457024819" sldId="283"/>
            <ac:spMk id="15" creationId="{0DBC81F9-5987-4084-99A5-01BCED1A6782}"/>
          </ac:spMkLst>
        </pc:spChg>
      </pc:sldChg>
      <pc:sldChg chg="addSp modSp">
        <pc:chgData name="wu wills" userId="e638a2c45be624c2" providerId="LiveId" clId="{56A1F4A0-59DE-4CFF-8D54-BF0C5F64392C}" dt="2019-12-06T08:03:50.292" v="11409"/>
        <pc:sldMkLst>
          <pc:docMk/>
          <pc:sldMk cId="1995218128" sldId="284"/>
        </pc:sldMkLst>
        <pc:spChg chg="add mod">
          <ac:chgData name="wu wills" userId="e638a2c45be624c2" providerId="LiveId" clId="{56A1F4A0-59DE-4CFF-8D54-BF0C5F64392C}" dt="2019-12-06T08:03:50.292" v="11409"/>
          <ac:spMkLst>
            <pc:docMk/>
            <pc:sldMk cId="1995218128" sldId="284"/>
            <ac:spMk id="5" creationId="{429B89F2-0897-458D-9070-16555BC047AE}"/>
          </ac:spMkLst>
        </pc:spChg>
      </pc:sldChg>
      <pc:sldChg chg="addSp modSp">
        <pc:chgData name="wu wills" userId="e638a2c45be624c2" providerId="LiveId" clId="{56A1F4A0-59DE-4CFF-8D54-BF0C5F64392C}" dt="2019-12-06T09:00:17.482" v="11682"/>
        <pc:sldMkLst>
          <pc:docMk/>
          <pc:sldMk cId="2147315357" sldId="285"/>
        </pc:sldMkLst>
        <pc:spChg chg="add mod">
          <ac:chgData name="wu wills" userId="e638a2c45be624c2" providerId="LiveId" clId="{56A1F4A0-59DE-4CFF-8D54-BF0C5F64392C}" dt="2019-12-06T09:00:17.482" v="11682"/>
          <ac:spMkLst>
            <pc:docMk/>
            <pc:sldMk cId="2147315357" sldId="285"/>
            <ac:spMk id="9" creationId="{EC1AAB44-D0F1-4118-90E4-6DF44349E08E}"/>
          </ac:spMkLst>
        </pc:spChg>
      </pc:sldChg>
      <pc:sldChg chg="addSp delSp modSp">
        <pc:chgData name="wu wills" userId="e638a2c45be624c2" providerId="LiveId" clId="{56A1F4A0-59DE-4CFF-8D54-BF0C5F64392C}" dt="2019-12-06T09:05:43.314" v="11975" actId="20577"/>
        <pc:sldMkLst>
          <pc:docMk/>
          <pc:sldMk cId="2765501313" sldId="286"/>
        </pc:sldMkLst>
        <pc:spChg chg="mod">
          <ac:chgData name="wu wills" userId="e638a2c45be624c2" providerId="LiveId" clId="{56A1F4A0-59DE-4CFF-8D54-BF0C5F64392C}" dt="2019-12-02T00:56:00.164" v="7462" actId="20577"/>
          <ac:spMkLst>
            <pc:docMk/>
            <pc:sldMk cId="2765501313" sldId="286"/>
            <ac:spMk id="2" creationId="{F790A8AC-6EDE-49CC-AADF-06B3501942CA}"/>
          </ac:spMkLst>
        </pc:spChg>
        <pc:spChg chg="mod">
          <ac:chgData name="wu wills" userId="e638a2c45be624c2" providerId="LiveId" clId="{56A1F4A0-59DE-4CFF-8D54-BF0C5F64392C}" dt="2019-12-06T09:05:43.314" v="11975" actId="20577"/>
          <ac:spMkLst>
            <pc:docMk/>
            <pc:sldMk cId="2765501313" sldId="286"/>
            <ac:spMk id="4" creationId="{1584CE94-0870-4249-911D-F11BD4C9DAE3}"/>
          </ac:spMkLst>
        </pc:spChg>
        <pc:spChg chg="add del mod">
          <ac:chgData name="wu wills" userId="e638a2c45be624c2" providerId="LiveId" clId="{56A1F4A0-59DE-4CFF-8D54-BF0C5F64392C}" dt="2019-12-02T00:56:10.982" v="7464"/>
          <ac:spMkLst>
            <pc:docMk/>
            <pc:sldMk cId="2765501313" sldId="286"/>
            <ac:spMk id="5" creationId="{A7AF9020-3703-4F83-8A62-E54C02A1B790}"/>
          </ac:spMkLst>
        </pc:spChg>
        <pc:picChg chg="del">
          <ac:chgData name="wu wills" userId="e638a2c45be624c2" providerId="LiveId" clId="{56A1F4A0-59DE-4CFF-8D54-BF0C5F64392C}" dt="2019-12-02T00:56:06.435" v="7463" actId="478"/>
          <ac:picMkLst>
            <pc:docMk/>
            <pc:sldMk cId="2765501313" sldId="286"/>
            <ac:picMk id="6" creationId="{835EA3B2-E228-43B5-8295-8924E0193DBD}"/>
          </ac:picMkLst>
        </pc:picChg>
        <pc:picChg chg="add mod">
          <ac:chgData name="wu wills" userId="e638a2c45be624c2" providerId="LiveId" clId="{56A1F4A0-59DE-4CFF-8D54-BF0C5F64392C}" dt="2019-12-02T00:56:10.982" v="7464"/>
          <ac:picMkLst>
            <pc:docMk/>
            <pc:sldMk cId="2765501313" sldId="286"/>
            <ac:picMk id="8" creationId="{02668587-529F-431C-BA18-7B12449A2203}"/>
          </ac:picMkLst>
        </pc:picChg>
      </pc:sldChg>
      <pc:sldChg chg="modSp">
        <pc:chgData name="wu wills" userId="e638a2c45be624c2" providerId="LiveId" clId="{56A1F4A0-59DE-4CFF-8D54-BF0C5F64392C}" dt="2019-12-06T10:47:54.985" v="13266"/>
        <pc:sldMkLst>
          <pc:docMk/>
          <pc:sldMk cId="1049016274" sldId="287"/>
        </pc:sldMkLst>
        <pc:spChg chg="mod">
          <ac:chgData name="wu wills" userId="e638a2c45be624c2" providerId="LiveId" clId="{56A1F4A0-59DE-4CFF-8D54-BF0C5F64392C}" dt="2019-12-06T10:47:54.985" v="13266"/>
          <ac:spMkLst>
            <pc:docMk/>
            <pc:sldMk cId="1049016274" sldId="287"/>
            <ac:spMk id="4" creationId="{1584CE94-0870-4249-911D-F11BD4C9DAE3}"/>
          </ac:spMkLst>
        </pc:spChg>
      </pc:sldChg>
      <pc:sldChg chg="modSp add">
        <pc:chgData name="wu wills" userId="e638a2c45be624c2" providerId="LiveId" clId="{56A1F4A0-59DE-4CFF-8D54-BF0C5F64392C}" dt="2019-12-01T08:53:55.549" v="5641"/>
        <pc:sldMkLst>
          <pc:docMk/>
          <pc:sldMk cId="2151140188" sldId="289"/>
        </pc:sldMkLst>
        <pc:spChg chg="mod">
          <ac:chgData name="wu wills" userId="e638a2c45be624c2" providerId="LiveId" clId="{56A1F4A0-59DE-4CFF-8D54-BF0C5F64392C}" dt="2019-12-01T08:47:29.989" v="5387" actId="403"/>
          <ac:spMkLst>
            <pc:docMk/>
            <pc:sldMk cId="2151140188" sldId="289"/>
            <ac:spMk id="2" creationId="{E86FB587-B319-4922-85D0-0713D47E0D40}"/>
          </ac:spMkLst>
        </pc:spChg>
        <pc:spChg chg="mod">
          <ac:chgData name="wu wills" userId="e638a2c45be624c2" providerId="LiveId" clId="{56A1F4A0-59DE-4CFF-8D54-BF0C5F64392C}" dt="2019-12-01T08:53:55.549" v="5641"/>
          <ac:spMkLst>
            <pc:docMk/>
            <pc:sldMk cId="2151140188" sldId="289"/>
            <ac:spMk id="3" creationId="{C52F5A8C-2451-4E4A-81A0-BA0DD408FF50}"/>
          </ac:spMkLst>
        </pc:spChg>
      </pc:sldChg>
      <pc:sldChg chg="modSp add">
        <pc:chgData name="wu wills" userId="e638a2c45be624c2" providerId="LiveId" clId="{56A1F4A0-59DE-4CFF-8D54-BF0C5F64392C}" dt="2019-12-01T09:21:54.001" v="6418" actId="1076"/>
        <pc:sldMkLst>
          <pc:docMk/>
          <pc:sldMk cId="2736537909" sldId="290"/>
        </pc:sldMkLst>
        <pc:spChg chg="mod">
          <ac:chgData name="wu wills" userId="e638a2c45be624c2" providerId="LiveId" clId="{56A1F4A0-59DE-4CFF-8D54-BF0C5F64392C}" dt="2019-12-01T09:21:54.001" v="6418" actId="1076"/>
          <ac:spMkLst>
            <pc:docMk/>
            <pc:sldMk cId="2736537909" sldId="290"/>
            <ac:spMk id="4" creationId="{85B262F0-B1B6-4D90-8F68-666EEA9FC74F}"/>
          </ac:spMkLst>
        </pc:spChg>
      </pc:sldChg>
      <pc:sldChg chg="addSp delSp modSp add">
        <pc:chgData name="wu wills" userId="e638a2c45be624c2" providerId="LiveId" clId="{56A1F4A0-59DE-4CFF-8D54-BF0C5F64392C}" dt="2019-12-02T00:10:46.484" v="6899" actId="20577"/>
        <pc:sldMkLst>
          <pc:docMk/>
          <pc:sldMk cId="1396360987" sldId="291"/>
        </pc:sldMkLst>
        <pc:spChg chg="mod">
          <ac:chgData name="wu wills" userId="e638a2c45be624c2" providerId="LiveId" clId="{56A1F4A0-59DE-4CFF-8D54-BF0C5F64392C}" dt="2019-12-02T00:10:46.484" v="6899" actId="20577"/>
          <ac:spMkLst>
            <pc:docMk/>
            <pc:sldMk cId="1396360987" sldId="291"/>
            <ac:spMk id="3" creationId="{8FD1B9C2-5F93-4B24-A1B2-8B2111F2AC94}"/>
          </ac:spMkLst>
        </pc:spChg>
        <pc:spChg chg="add del mod">
          <ac:chgData name="wu wills" userId="e638a2c45be624c2" providerId="LiveId" clId="{56A1F4A0-59DE-4CFF-8D54-BF0C5F64392C}" dt="2019-12-01T10:40:15.973" v="6453"/>
          <ac:spMkLst>
            <pc:docMk/>
            <pc:sldMk cId="1396360987" sldId="291"/>
            <ac:spMk id="5" creationId="{1959B538-CF15-47A6-8F79-1977E93F1E47}"/>
          </ac:spMkLst>
        </pc:spChg>
        <pc:picChg chg="add mod">
          <ac:chgData name="wu wills" userId="e638a2c45be624c2" providerId="LiveId" clId="{56A1F4A0-59DE-4CFF-8D54-BF0C5F64392C}" dt="2019-12-01T10:40:35.389" v="6459" actId="1076"/>
          <ac:picMkLst>
            <pc:docMk/>
            <pc:sldMk cId="1396360987" sldId="291"/>
            <ac:picMk id="7" creationId="{60668687-00BD-417F-8A4F-81C39A53E3B0}"/>
          </ac:picMkLst>
        </pc:picChg>
        <pc:picChg chg="del">
          <ac:chgData name="wu wills" userId="e638a2c45be624c2" providerId="LiveId" clId="{56A1F4A0-59DE-4CFF-8D54-BF0C5F64392C}" dt="2019-12-01T10:39:17.879" v="6452" actId="478"/>
          <ac:picMkLst>
            <pc:docMk/>
            <pc:sldMk cId="1396360987" sldId="291"/>
            <ac:picMk id="8" creationId="{C002EDF0-A4E0-4374-A631-0C00DD80E00E}"/>
          </ac:picMkLst>
        </pc:picChg>
      </pc:sldChg>
      <pc:sldChg chg="addSp delSp modSp add ord">
        <pc:chgData name="wu wills" userId="e638a2c45be624c2" providerId="LiveId" clId="{56A1F4A0-59DE-4CFF-8D54-BF0C5F64392C}" dt="2020-01-02T06:00:29.209" v="22332" actId="20577"/>
        <pc:sldMkLst>
          <pc:docMk/>
          <pc:sldMk cId="2676778267" sldId="292"/>
        </pc:sldMkLst>
        <pc:spChg chg="del">
          <ac:chgData name="wu wills" userId="e638a2c45be624c2" providerId="LiveId" clId="{56A1F4A0-59DE-4CFF-8D54-BF0C5F64392C}" dt="2020-01-02T02:05:26.955" v="14096" actId="478"/>
          <ac:spMkLst>
            <pc:docMk/>
            <pc:sldMk cId="2676778267" sldId="292"/>
            <ac:spMk id="3" creationId="{3492BBB8-C8C9-4D63-BE80-EFD0F621169E}"/>
          </ac:spMkLst>
        </pc:spChg>
        <pc:spChg chg="mod">
          <ac:chgData name="wu wills" userId="e638a2c45be624c2" providerId="LiveId" clId="{56A1F4A0-59DE-4CFF-8D54-BF0C5F64392C}" dt="2019-12-02T00:26:59.060" v="7227" actId="20577"/>
          <ac:spMkLst>
            <pc:docMk/>
            <pc:sldMk cId="2676778267" sldId="292"/>
            <ac:spMk id="3" creationId="{6610EF7B-7DD1-4021-8E74-1925A2AECAF8}"/>
          </ac:spMkLst>
        </pc:spChg>
        <pc:spChg chg="add mod">
          <ac:chgData name="wu wills" userId="e638a2c45be624c2" providerId="LiveId" clId="{56A1F4A0-59DE-4CFF-8D54-BF0C5F64392C}" dt="2019-12-02T00:20:32.077" v="6908" actId="20577"/>
          <ac:spMkLst>
            <pc:docMk/>
            <pc:sldMk cId="2676778267" sldId="292"/>
            <ac:spMk id="9" creationId="{AD947593-2B50-4B7C-8251-FA2D9B8CD5AB}"/>
          </ac:spMkLst>
        </pc:spChg>
        <pc:spChg chg="add mod">
          <ac:chgData name="wu wills" userId="e638a2c45be624c2" providerId="LiveId" clId="{56A1F4A0-59DE-4CFF-8D54-BF0C5F64392C}" dt="2019-12-01T11:30:19.980" v="6749" actId="14100"/>
          <ac:spMkLst>
            <pc:docMk/>
            <pc:sldMk cId="2676778267" sldId="292"/>
            <ac:spMk id="10" creationId="{4CDD2820-86CF-4DDF-BC9B-9F790CCEC9EC}"/>
          </ac:spMkLst>
        </pc:spChg>
        <pc:spChg chg="add mod">
          <ac:chgData name="wu wills" userId="e638a2c45be624c2" providerId="LiveId" clId="{56A1F4A0-59DE-4CFF-8D54-BF0C5F64392C}" dt="2019-12-01T11:31:29.537" v="6826" actId="20577"/>
          <ac:spMkLst>
            <pc:docMk/>
            <pc:sldMk cId="2676778267" sldId="292"/>
            <ac:spMk id="15" creationId="{B34CFA97-43FB-483B-A685-D5529EE50533}"/>
          </ac:spMkLst>
        </pc:spChg>
        <pc:spChg chg="add mod">
          <ac:chgData name="wu wills" userId="e638a2c45be624c2" providerId="LiveId" clId="{56A1F4A0-59DE-4CFF-8D54-BF0C5F64392C}" dt="2020-01-02T02:05:36.077" v="14099" actId="1076"/>
          <ac:spMkLst>
            <pc:docMk/>
            <pc:sldMk cId="2676778267" sldId="292"/>
            <ac:spMk id="18" creationId="{1E284119-576B-466F-9CC6-BB52A7766CFC}"/>
          </ac:spMkLst>
        </pc:spChg>
        <pc:spChg chg="add del mod">
          <ac:chgData name="wu wills" userId="e638a2c45be624c2" providerId="LiveId" clId="{56A1F4A0-59DE-4CFF-8D54-BF0C5F64392C}" dt="2019-12-01T11:15:50.617" v="6468"/>
          <ac:spMkLst>
            <pc:docMk/>
            <pc:sldMk cId="2676778267" sldId="292"/>
            <ac:spMk id="27" creationId="{EB54156C-24E7-40E0-BDEC-A4FC553621C0}"/>
          </ac:spMkLst>
        </pc:spChg>
        <pc:spChg chg="mod">
          <ac:chgData name="wu wills" userId="e638a2c45be624c2" providerId="LiveId" clId="{56A1F4A0-59DE-4CFF-8D54-BF0C5F64392C}" dt="2020-01-02T06:00:29.209" v="22332" actId="20577"/>
          <ac:spMkLst>
            <pc:docMk/>
            <pc:sldMk cId="2676778267" sldId="292"/>
            <ac:spMk id="30" creationId="{8CC453C5-CDE3-44D5-9961-5D47FC7D0181}"/>
          </ac:spMkLst>
        </pc:spChg>
        <pc:picChg chg="add del mod">
          <ac:chgData name="wu wills" userId="e638a2c45be624c2" providerId="LiveId" clId="{56A1F4A0-59DE-4CFF-8D54-BF0C5F64392C}" dt="2019-12-01T11:14:30.163" v="6467"/>
          <ac:picMkLst>
            <pc:docMk/>
            <pc:sldMk cId="2676778267" sldId="292"/>
            <ac:picMk id="4" creationId="{49EDAF12-42DD-4A64-B3C0-AD42BBC9255F}"/>
          </ac:picMkLst>
        </pc:picChg>
        <pc:picChg chg="add mod">
          <ac:chgData name="wu wills" userId="e638a2c45be624c2" providerId="LiveId" clId="{56A1F4A0-59DE-4CFF-8D54-BF0C5F64392C}" dt="2019-12-01T11:30:10.297" v="6747" actId="1038"/>
          <ac:picMkLst>
            <pc:docMk/>
            <pc:sldMk cId="2676778267" sldId="292"/>
            <ac:picMk id="6" creationId="{D0F64AA5-F681-4A20-970B-E0C8FBD6E694}"/>
          </ac:picMkLst>
        </pc:picChg>
        <pc:picChg chg="add del mod">
          <ac:chgData name="wu wills" userId="e638a2c45be624c2" providerId="LiveId" clId="{56A1F4A0-59DE-4CFF-8D54-BF0C5F64392C}" dt="2019-12-01T11:27:55.259" v="6712" actId="478"/>
          <ac:picMkLst>
            <pc:docMk/>
            <pc:sldMk cId="2676778267" sldId="292"/>
            <ac:picMk id="8" creationId="{79B82BF8-239D-48D3-B9DB-2B9E8ED47B17}"/>
          </ac:picMkLst>
        </pc:picChg>
        <pc:picChg chg="add mod">
          <ac:chgData name="wu wills" userId="e638a2c45be624c2" providerId="LiveId" clId="{56A1F4A0-59DE-4CFF-8D54-BF0C5F64392C}" dt="2019-12-01T11:30:10.297" v="6747" actId="1038"/>
          <ac:picMkLst>
            <pc:docMk/>
            <pc:sldMk cId="2676778267" sldId="292"/>
            <ac:picMk id="12" creationId="{BA63192A-32B2-42D7-A3E3-F165467C7BBA}"/>
          </ac:picMkLst>
        </pc:picChg>
        <pc:picChg chg="add mod">
          <ac:chgData name="wu wills" userId="e638a2c45be624c2" providerId="LiveId" clId="{56A1F4A0-59DE-4CFF-8D54-BF0C5F64392C}" dt="2019-12-01T11:30:17.116" v="6748" actId="1076"/>
          <ac:picMkLst>
            <pc:docMk/>
            <pc:sldMk cId="2676778267" sldId="292"/>
            <ac:picMk id="14" creationId="{7F1BB0E2-ABD1-4DF4-A01F-E2C4CCCFB2F6}"/>
          </ac:picMkLst>
        </pc:picChg>
      </pc:sldChg>
      <pc:sldChg chg="modSp add">
        <pc:chgData name="wu wills" userId="e638a2c45be624c2" providerId="LiveId" clId="{56A1F4A0-59DE-4CFF-8D54-BF0C5F64392C}" dt="2019-12-06T10:45:16.520" v="13132" actId="6549"/>
        <pc:sldMkLst>
          <pc:docMk/>
          <pc:sldMk cId="740702503" sldId="293"/>
        </pc:sldMkLst>
        <pc:spChg chg="mod">
          <ac:chgData name="wu wills" userId="e638a2c45be624c2" providerId="LiveId" clId="{56A1F4A0-59DE-4CFF-8D54-BF0C5F64392C}" dt="2019-12-06T10:45:16.520" v="13132" actId="6549"/>
          <ac:spMkLst>
            <pc:docMk/>
            <pc:sldMk cId="740702503" sldId="293"/>
            <ac:spMk id="4" creationId="{1584CE94-0870-4249-911D-F11BD4C9DAE3}"/>
          </ac:spMkLst>
        </pc:spChg>
      </pc:sldChg>
      <pc:sldChg chg="modSp add del">
        <pc:chgData name="wu wills" userId="e638a2c45be624c2" providerId="LiveId" clId="{56A1F4A0-59DE-4CFF-8D54-BF0C5F64392C}" dt="2019-12-02T00:31:36.591" v="7280" actId="47"/>
        <pc:sldMkLst>
          <pc:docMk/>
          <pc:sldMk cId="3411418035" sldId="293"/>
        </pc:sldMkLst>
        <pc:spChg chg="mod">
          <ac:chgData name="wu wills" userId="e638a2c45be624c2" providerId="LiveId" clId="{56A1F4A0-59DE-4CFF-8D54-BF0C5F64392C}" dt="2019-12-02T00:30:38.496" v="7279" actId="20577"/>
          <ac:spMkLst>
            <pc:docMk/>
            <pc:sldMk cId="3411418035" sldId="293"/>
            <ac:spMk id="3" creationId="{6610EF7B-7DD1-4021-8E74-1925A2AECAF8}"/>
          </ac:spMkLst>
        </pc:spChg>
      </pc:sldChg>
      <pc:sldChg chg="addSp delSp modSp add">
        <pc:chgData name="wu wills" userId="e638a2c45be624c2" providerId="LiveId" clId="{56A1F4A0-59DE-4CFF-8D54-BF0C5F64392C}" dt="2019-12-06T09:23:41.283" v="12804"/>
        <pc:sldMkLst>
          <pc:docMk/>
          <pc:sldMk cId="1354251377" sldId="294"/>
        </pc:sldMkLst>
        <pc:spChg chg="mod">
          <ac:chgData name="wu wills" userId="e638a2c45be624c2" providerId="LiveId" clId="{56A1F4A0-59DE-4CFF-8D54-BF0C5F64392C}" dt="2019-12-06T09:07:59.659" v="11979" actId="20577"/>
          <ac:spMkLst>
            <pc:docMk/>
            <pc:sldMk cId="1354251377" sldId="294"/>
            <ac:spMk id="2" creationId="{F790A8AC-6EDE-49CC-AADF-06B3501942CA}"/>
          </ac:spMkLst>
        </pc:spChg>
        <pc:spChg chg="del mod">
          <ac:chgData name="wu wills" userId="e638a2c45be624c2" providerId="LiveId" clId="{56A1F4A0-59DE-4CFF-8D54-BF0C5F64392C}" dt="2019-12-02T01:03:42.390" v="7472"/>
          <ac:spMkLst>
            <pc:docMk/>
            <pc:sldMk cId="1354251377" sldId="294"/>
            <ac:spMk id="4" creationId="{1584CE94-0870-4249-911D-F11BD4C9DAE3}"/>
          </ac:spMkLst>
        </pc:spChg>
        <pc:spChg chg="add del mod">
          <ac:chgData name="wu wills" userId="e638a2c45be624c2" providerId="LiveId" clId="{56A1F4A0-59DE-4CFF-8D54-BF0C5F64392C}" dt="2019-12-02T00:58:31.520" v="7468"/>
          <ac:spMkLst>
            <pc:docMk/>
            <pc:sldMk cId="1354251377" sldId="294"/>
            <ac:spMk id="5" creationId="{D556856D-15E9-449F-B3E9-26112201CAF2}"/>
          </ac:spMkLst>
        </pc:spChg>
        <pc:spChg chg="add mod">
          <ac:chgData name="wu wills" userId="e638a2c45be624c2" providerId="LiveId" clId="{56A1F4A0-59DE-4CFF-8D54-BF0C5F64392C}" dt="2019-12-06T09:23:41.283" v="12804"/>
          <ac:spMkLst>
            <pc:docMk/>
            <pc:sldMk cId="1354251377" sldId="294"/>
            <ac:spMk id="6" creationId="{CF9661D2-DCB6-44D9-92BF-4D8F1756ABB5}"/>
          </ac:spMkLst>
        </pc:spChg>
        <pc:spChg chg="add del mod">
          <ac:chgData name="wu wills" userId="e638a2c45be624c2" providerId="LiveId" clId="{56A1F4A0-59DE-4CFF-8D54-BF0C5F64392C}" dt="2019-12-02T01:16:47.292" v="7485"/>
          <ac:spMkLst>
            <pc:docMk/>
            <pc:sldMk cId="1354251377" sldId="294"/>
            <ac:spMk id="12" creationId="{DB5E5553-AB8C-4C91-BDC1-FE2E04654D37}"/>
          </ac:spMkLst>
        </pc:spChg>
        <pc:spChg chg="add del mod">
          <ac:chgData name="wu wills" userId="e638a2c45be624c2" providerId="LiveId" clId="{56A1F4A0-59DE-4CFF-8D54-BF0C5F64392C}" dt="2019-12-02T01:04:47.800" v="7480"/>
          <ac:spMkLst>
            <pc:docMk/>
            <pc:sldMk cId="1354251377" sldId="294"/>
            <ac:spMk id="14" creationId="{DC5C13AB-A10C-4A0F-9B4E-3A552F0ECC46}"/>
          </ac:spMkLst>
        </pc:spChg>
        <pc:picChg chg="add del mod">
          <ac:chgData name="wu wills" userId="e638a2c45be624c2" providerId="LiveId" clId="{56A1F4A0-59DE-4CFF-8D54-BF0C5F64392C}" dt="2019-12-02T01:04:21.710" v="7479" actId="478"/>
          <ac:picMkLst>
            <pc:docMk/>
            <pc:sldMk cId="1354251377" sldId="294"/>
            <ac:picMk id="7" creationId="{61782AA6-4FD7-40AC-8E7E-A53ECE360EEC}"/>
          </ac:picMkLst>
        </pc:picChg>
        <pc:picChg chg="del">
          <ac:chgData name="wu wills" userId="e638a2c45be624c2" providerId="LiveId" clId="{56A1F4A0-59DE-4CFF-8D54-BF0C5F64392C}" dt="2019-12-02T00:58:23.806" v="7467" actId="478"/>
          <ac:picMkLst>
            <pc:docMk/>
            <pc:sldMk cId="1354251377" sldId="294"/>
            <ac:picMk id="8" creationId="{02668587-529F-431C-BA18-7B12449A2203}"/>
          </ac:picMkLst>
        </pc:picChg>
        <pc:picChg chg="add del mod">
          <ac:chgData name="wu wills" userId="e638a2c45be624c2" providerId="LiveId" clId="{56A1F4A0-59DE-4CFF-8D54-BF0C5F64392C}" dt="2019-12-02T01:04:14.146" v="7477" actId="478"/>
          <ac:picMkLst>
            <pc:docMk/>
            <pc:sldMk cId="1354251377" sldId="294"/>
            <ac:picMk id="10" creationId="{C99333ED-7204-4353-A90B-2BB2B629E6E5}"/>
          </ac:picMkLst>
        </pc:picChg>
        <pc:picChg chg="add mod">
          <ac:chgData name="wu wills" userId="e638a2c45be624c2" providerId="LiveId" clId="{56A1F4A0-59DE-4CFF-8D54-BF0C5F64392C}" dt="2019-12-02T01:18:12.807" v="7497" actId="1076"/>
          <ac:picMkLst>
            <pc:docMk/>
            <pc:sldMk cId="1354251377" sldId="294"/>
            <ac:picMk id="16" creationId="{397D4871-011D-441A-9EFE-CBA610BD00F4}"/>
          </ac:picMkLst>
        </pc:picChg>
        <pc:picChg chg="add mod">
          <ac:chgData name="wu wills" userId="e638a2c45be624c2" providerId="LiveId" clId="{56A1F4A0-59DE-4CFF-8D54-BF0C5F64392C}" dt="2019-12-02T01:18:29.500" v="7547" actId="1036"/>
          <ac:picMkLst>
            <pc:docMk/>
            <pc:sldMk cId="1354251377" sldId="294"/>
            <ac:picMk id="18" creationId="{D7DFC6F8-9D9F-46A3-ADFF-18D8CB1DF5F7}"/>
          </ac:picMkLst>
        </pc:picChg>
        <pc:picChg chg="add mod">
          <ac:chgData name="wu wills" userId="e638a2c45be624c2" providerId="LiveId" clId="{56A1F4A0-59DE-4CFF-8D54-BF0C5F64392C}" dt="2019-12-02T01:18:29.500" v="7547" actId="1036"/>
          <ac:picMkLst>
            <pc:docMk/>
            <pc:sldMk cId="1354251377" sldId="294"/>
            <ac:picMk id="20" creationId="{BD5CBFD4-531B-4AD5-8597-F5D9AD775856}"/>
          </ac:picMkLst>
        </pc:picChg>
      </pc:sldChg>
      <pc:sldChg chg="addSp delSp modSp add">
        <pc:chgData name="wu wills" userId="e638a2c45be624c2" providerId="LiveId" clId="{56A1F4A0-59DE-4CFF-8D54-BF0C5F64392C}" dt="2019-12-06T10:43:26.182" v="13078" actId="20577"/>
        <pc:sldMkLst>
          <pc:docMk/>
          <pc:sldMk cId="278949231" sldId="295"/>
        </pc:sldMkLst>
        <pc:spChg chg="mod">
          <ac:chgData name="wu wills" userId="e638a2c45be624c2" providerId="LiveId" clId="{56A1F4A0-59DE-4CFF-8D54-BF0C5F64392C}" dt="2019-12-06T09:08:02.689" v="11980" actId="20577"/>
          <ac:spMkLst>
            <pc:docMk/>
            <pc:sldMk cId="278949231" sldId="295"/>
            <ac:spMk id="2" creationId="{F790A8AC-6EDE-49CC-AADF-06B3501942CA}"/>
          </ac:spMkLst>
        </pc:spChg>
        <pc:spChg chg="add mod">
          <ac:chgData name="wu wills" userId="e638a2c45be624c2" providerId="LiveId" clId="{56A1F4A0-59DE-4CFF-8D54-BF0C5F64392C}" dt="2019-12-06T10:43:26.182" v="13078" actId="20577"/>
          <ac:spMkLst>
            <pc:docMk/>
            <pc:sldMk cId="278949231" sldId="295"/>
            <ac:spMk id="4" creationId="{48440F09-660E-4ABF-9CBC-AAC393C1923E}"/>
          </ac:spMkLst>
        </pc:spChg>
        <pc:spChg chg="add mod">
          <ac:chgData name="wu wills" userId="e638a2c45be624c2" providerId="LiveId" clId="{56A1F4A0-59DE-4CFF-8D54-BF0C5F64392C}" dt="2019-12-02T01:25:39.925" v="7585" actId="1076"/>
          <ac:spMkLst>
            <pc:docMk/>
            <pc:sldMk cId="278949231" sldId="295"/>
            <ac:spMk id="5" creationId="{EA8F22EB-2319-4EA8-AE82-281095E6472C}"/>
          </ac:spMkLst>
        </pc:spChg>
        <pc:picChg chg="del">
          <ac:chgData name="wu wills" userId="e638a2c45be624c2" providerId="LiveId" clId="{56A1F4A0-59DE-4CFF-8D54-BF0C5F64392C}" dt="2019-12-02T01:04:08.342" v="7476" actId="478"/>
          <ac:picMkLst>
            <pc:docMk/>
            <pc:sldMk cId="278949231" sldId="295"/>
            <ac:picMk id="7" creationId="{61782AA6-4FD7-40AC-8E7E-A53ECE360EEC}"/>
          </ac:picMkLst>
        </pc:picChg>
        <pc:picChg chg="mod">
          <ac:chgData name="wu wills" userId="e638a2c45be624c2" providerId="LiveId" clId="{56A1F4A0-59DE-4CFF-8D54-BF0C5F64392C}" dt="2019-12-02T01:24:58.296" v="7553" actId="1076"/>
          <ac:picMkLst>
            <pc:docMk/>
            <pc:sldMk cId="278949231" sldId="295"/>
            <ac:picMk id="10" creationId="{C99333ED-7204-4353-A90B-2BB2B629E6E5}"/>
          </ac:picMkLst>
        </pc:picChg>
      </pc:sldChg>
      <pc:sldChg chg="addSp delSp modSp add">
        <pc:chgData name="wu wills" userId="e638a2c45be624c2" providerId="LiveId" clId="{56A1F4A0-59DE-4CFF-8D54-BF0C5F64392C}" dt="2020-01-02T03:25:08.214" v="16902" actId="27636"/>
        <pc:sldMkLst>
          <pc:docMk/>
          <pc:sldMk cId="1347922094" sldId="296"/>
        </pc:sldMkLst>
        <pc:spChg chg="mod">
          <ac:chgData name="wu wills" userId="e638a2c45be624c2" providerId="LiveId" clId="{56A1F4A0-59DE-4CFF-8D54-BF0C5F64392C}" dt="2019-12-06T09:08:05.596" v="11981" actId="20577"/>
          <ac:spMkLst>
            <pc:docMk/>
            <pc:sldMk cId="1347922094" sldId="296"/>
            <ac:spMk id="2" creationId="{F790A8AC-6EDE-49CC-AADF-06B3501942CA}"/>
          </ac:spMkLst>
        </pc:spChg>
        <pc:spChg chg="del">
          <ac:chgData name="wu wills" userId="e638a2c45be624c2" providerId="LiveId" clId="{56A1F4A0-59DE-4CFF-8D54-BF0C5F64392C}" dt="2019-12-02T01:24:42.239" v="7552"/>
          <ac:spMkLst>
            <pc:docMk/>
            <pc:sldMk cId="1347922094" sldId="296"/>
            <ac:spMk id="4" creationId="{48440F09-660E-4ABF-9CBC-AAC393C1923E}"/>
          </ac:spMkLst>
        </pc:spChg>
        <pc:spChg chg="add mod">
          <ac:chgData name="wu wills" userId="e638a2c45be624c2" providerId="LiveId" clId="{56A1F4A0-59DE-4CFF-8D54-BF0C5F64392C}" dt="2020-01-02T03:25:08.214" v="16902" actId="27636"/>
          <ac:spMkLst>
            <pc:docMk/>
            <pc:sldMk cId="1347922094" sldId="296"/>
            <ac:spMk id="5" creationId="{91054854-E9D2-4750-994C-B55A86B420F5}"/>
          </ac:spMkLst>
        </pc:spChg>
        <pc:picChg chg="add mod">
          <ac:chgData name="wu wills" userId="e638a2c45be624c2" providerId="LiveId" clId="{56A1F4A0-59DE-4CFF-8D54-BF0C5F64392C}" dt="2019-12-02T01:24:42.239" v="7552"/>
          <ac:picMkLst>
            <pc:docMk/>
            <pc:sldMk cId="1347922094" sldId="296"/>
            <ac:picMk id="7" creationId="{F4383FEF-DE22-498C-9DC0-3F75D31EE380}"/>
          </ac:picMkLst>
        </pc:picChg>
        <pc:picChg chg="del">
          <ac:chgData name="wu wills" userId="e638a2c45be624c2" providerId="LiveId" clId="{56A1F4A0-59DE-4CFF-8D54-BF0C5F64392C}" dt="2019-12-02T01:24:37.671" v="7551" actId="478"/>
          <ac:picMkLst>
            <pc:docMk/>
            <pc:sldMk cId="1347922094" sldId="296"/>
            <ac:picMk id="10" creationId="{C99333ED-7204-4353-A90B-2BB2B629E6E5}"/>
          </ac:picMkLst>
        </pc:picChg>
      </pc:sldChg>
      <pc:sldChg chg="addSp delSp modSp add">
        <pc:chgData name="wu wills" userId="e638a2c45be624c2" providerId="LiveId" clId="{56A1F4A0-59DE-4CFF-8D54-BF0C5F64392C}" dt="2019-12-02T02:23:35.572" v="9105" actId="1076"/>
        <pc:sldMkLst>
          <pc:docMk/>
          <pc:sldMk cId="3452771950" sldId="297"/>
        </pc:sldMkLst>
        <pc:spChg chg="mod">
          <ac:chgData name="wu wills" userId="e638a2c45be624c2" providerId="LiveId" clId="{56A1F4A0-59DE-4CFF-8D54-BF0C5F64392C}" dt="2019-12-02T01:47:27.297" v="8343" actId="20577"/>
          <ac:spMkLst>
            <pc:docMk/>
            <pc:sldMk cId="3452771950" sldId="297"/>
            <ac:spMk id="2" creationId="{F790A8AC-6EDE-49CC-AADF-06B3501942CA}"/>
          </ac:spMkLst>
        </pc:spChg>
        <pc:spChg chg="add del mod">
          <ac:chgData name="wu wills" userId="e638a2c45be624c2" providerId="LiveId" clId="{56A1F4A0-59DE-4CFF-8D54-BF0C5F64392C}" dt="2019-12-02T01:47:34.114" v="8345"/>
          <ac:spMkLst>
            <pc:docMk/>
            <pc:sldMk cId="3452771950" sldId="297"/>
            <ac:spMk id="4" creationId="{729BF7D6-967E-42C8-A345-D173C31E60DE}"/>
          </ac:spMkLst>
        </pc:spChg>
        <pc:spChg chg="mod">
          <ac:chgData name="wu wills" userId="e638a2c45be624c2" providerId="LiveId" clId="{56A1F4A0-59DE-4CFF-8D54-BF0C5F64392C}" dt="2019-12-02T02:20:40.115" v="9026"/>
          <ac:spMkLst>
            <pc:docMk/>
            <pc:sldMk cId="3452771950" sldId="297"/>
            <ac:spMk id="5" creationId="{91054854-E9D2-4750-994C-B55A86B420F5}"/>
          </ac:spMkLst>
        </pc:spChg>
        <pc:spChg chg="add mod">
          <ac:chgData name="wu wills" userId="e638a2c45be624c2" providerId="LiveId" clId="{56A1F4A0-59DE-4CFF-8D54-BF0C5F64392C}" dt="2019-12-02T02:21:38.038" v="9029" actId="208"/>
          <ac:spMkLst>
            <pc:docMk/>
            <pc:sldMk cId="3452771950" sldId="297"/>
            <ac:spMk id="9" creationId="{5C8E2BD4-C9C2-4E1A-B45D-AA0EF9918942}"/>
          </ac:spMkLst>
        </pc:spChg>
        <pc:spChg chg="add mod">
          <ac:chgData name="wu wills" userId="e638a2c45be624c2" providerId="LiveId" clId="{56A1F4A0-59DE-4CFF-8D54-BF0C5F64392C}" dt="2019-12-02T02:23:03.155" v="9103" actId="1076"/>
          <ac:spMkLst>
            <pc:docMk/>
            <pc:sldMk cId="3452771950" sldId="297"/>
            <ac:spMk id="12" creationId="{C61572A5-53E9-4D60-8F8B-7C5AC69519BB}"/>
          </ac:spMkLst>
        </pc:spChg>
        <pc:picChg chg="del">
          <ac:chgData name="wu wills" userId="e638a2c45be624c2" providerId="LiveId" clId="{56A1F4A0-59DE-4CFF-8D54-BF0C5F64392C}" dt="2019-12-02T01:47:29.088" v="8344" actId="478"/>
          <ac:picMkLst>
            <pc:docMk/>
            <pc:sldMk cId="3452771950" sldId="297"/>
            <ac:picMk id="7" creationId="{F4383FEF-DE22-498C-9DC0-3F75D31EE380}"/>
          </ac:picMkLst>
        </pc:picChg>
        <pc:picChg chg="add mod">
          <ac:chgData name="wu wills" userId="e638a2c45be624c2" providerId="LiveId" clId="{56A1F4A0-59DE-4CFF-8D54-BF0C5F64392C}" dt="2019-12-02T02:23:35.572" v="9105" actId="1076"/>
          <ac:picMkLst>
            <pc:docMk/>
            <pc:sldMk cId="3452771950" sldId="297"/>
            <ac:picMk id="8" creationId="{D4BC2CFB-4969-4F10-990D-B3D49DD1A95C}"/>
          </ac:picMkLst>
        </pc:picChg>
        <pc:cxnChg chg="add mod">
          <ac:chgData name="wu wills" userId="e638a2c45be624c2" providerId="LiveId" clId="{56A1F4A0-59DE-4CFF-8D54-BF0C5F64392C}" dt="2019-12-02T02:21:49.062" v="9031" actId="208"/>
          <ac:cxnSpMkLst>
            <pc:docMk/>
            <pc:sldMk cId="3452771950" sldId="297"/>
            <ac:cxnSpMk id="11" creationId="{6DECCD12-5E83-4CDE-BB80-41325AE30EBE}"/>
          </ac:cxnSpMkLst>
        </pc:cxnChg>
      </pc:sldChg>
      <pc:sldChg chg="addSp delSp modSp add">
        <pc:chgData name="wu wills" userId="e638a2c45be624c2" providerId="LiveId" clId="{56A1F4A0-59DE-4CFF-8D54-BF0C5F64392C}" dt="2019-12-02T02:28:59.724" v="9236" actId="6549"/>
        <pc:sldMkLst>
          <pc:docMk/>
          <pc:sldMk cId="1516859426" sldId="298"/>
        </pc:sldMkLst>
        <pc:spChg chg="mod">
          <ac:chgData name="wu wills" userId="e638a2c45be624c2" providerId="LiveId" clId="{56A1F4A0-59DE-4CFF-8D54-BF0C5F64392C}" dt="2019-12-02T01:47:44.570" v="8347" actId="20577"/>
          <ac:spMkLst>
            <pc:docMk/>
            <pc:sldMk cId="1516859426" sldId="298"/>
            <ac:spMk id="2" creationId="{F790A8AC-6EDE-49CC-AADF-06B3501942CA}"/>
          </ac:spMkLst>
        </pc:spChg>
        <pc:spChg chg="add del mod">
          <ac:chgData name="wu wills" userId="e638a2c45be624c2" providerId="LiveId" clId="{56A1F4A0-59DE-4CFF-8D54-BF0C5F64392C}" dt="2019-12-02T01:52:44.861" v="8443"/>
          <ac:spMkLst>
            <pc:docMk/>
            <pc:sldMk cId="1516859426" sldId="298"/>
            <ac:spMk id="4" creationId="{18CC68CE-A893-4355-8CCA-1189D35D1241}"/>
          </ac:spMkLst>
        </pc:spChg>
        <pc:spChg chg="mod">
          <ac:chgData name="wu wills" userId="e638a2c45be624c2" providerId="LiveId" clId="{56A1F4A0-59DE-4CFF-8D54-BF0C5F64392C}" dt="2019-12-02T02:28:59.724" v="9236" actId="6549"/>
          <ac:spMkLst>
            <pc:docMk/>
            <pc:sldMk cId="1516859426" sldId="298"/>
            <ac:spMk id="5" creationId="{91054854-E9D2-4750-994C-B55A86B420F5}"/>
          </ac:spMkLst>
        </pc:spChg>
        <pc:picChg chg="add mod">
          <ac:chgData name="wu wills" userId="e638a2c45be624c2" providerId="LiveId" clId="{56A1F4A0-59DE-4CFF-8D54-BF0C5F64392C}" dt="2019-12-02T01:52:44.861" v="8443"/>
          <ac:picMkLst>
            <pc:docMk/>
            <pc:sldMk cId="1516859426" sldId="298"/>
            <ac:picMk id="7" creationId="{24153DE7-A7C9-4B83-925F-834ED454AE7B}"/>
          </ac:picMkLst>
        </pc:picChg>
        <pc:picChg chg="del">
          <ac:chgData name="wu wills" userId="e638a2c45be624c2" providerId="LiveId" clId="{56A1F4A0-59DE-4CFF-8D54-BF0C5F64392C}" dt="2019-12-02T01:49:54.996" v="8348" actId="478"/>
          <ac:picMkLst>
            <pc:docMk/>
            <pc:sldMk cId="1516859426" sldId="298"/>
            <ac:picMk id="8" creationId="{D4BC2CFB-4969-4F10-990D-B3D49DD1A95C}"/>
          </ac:picMkLst>
        </pc:picChg>
      </pc:sldChg>
      <pc:sldChg chg="addSp delSp modSp add">
        <pc:chgData name="wu wills" userId="e638a2c45be624c2" providerId="LiveId" clId="{56A1F4A0-59DE-4CFF-8D54-BF0C5F64392C}" dt="2019-12-02T03:27:51.264" v="9857" actId="20577"/>
        <pc:sldMkLst>
          <pc:docMk/>
          <pc:sldMk cId="3260618956" sldId="299"/>
        </pc:sldMkLst>
        <pc:spChg chg="mod">
          <ac:chgData name="wu wills" userId="e638a2c45be624c2" providerId="LiveId" clId="{56A1F4A0-59DE-4CFF-8D54-BF0C5F64392C}" dt="2019-12-02T03:08:58.952" v="9408" actId="20577"/>
          <ac:spMkLst>
            <pc:docMk/>
            <pc:sldMk cId="3260618956" sldId="299"/>
            <ac:spMk id="2" creationId="{32DBEE26-167B-43F5-9147-A14E2FD15494}"/>
          </ac:spMkLst>
        </pc:spChg>
        <pc:spChg chg="del">
          <ac:chgData name="wu wills" userId="e638a2c45be624c2" providerId="LiveId" clId="{56A1F4A0-59DE-4CFF-8D54-BF0C5F64392C}" dt="2019-12-02T02:38:58.720" v="9309"/>
          <ac:spMkLst>
            <pc:docMk/>
            <pc:sldMk cId="3260618956" sldId="299"/>
            <ac:spMk id="3" creationId="{01E81E6A-4BC5-422C-BA47-231502C5897B}"/>
          </ac:spMkLst>
        </pc:spChg>
        <pc:spChg chg="add del mod">
          <ac:chgData name="wu wills" userId="e638a2c45be624c2" providerId="LiveId" clId="{56A1F4A0-59DE-4CFF-8D54-BF0C5F64392C}" dt="2019-12-02T02:39:48.056" v="9312" actId="478"/>
          <ac:spMkLst>
            <pc:docMk/>
            <pc:sldMk cId="3260618956" sldId="299"/>
            <ac:spMk id="9" creationId="{B0A7BCE1-F0A2-427D-8343-15D14A1E410A}"/>
          </ac:spMkLst>
        </pc:spChg>
        <pc:spChg chg="add mod">
          <ac:chgData name="wu wills" userId="e638a2c45be624c2" providerId="LiveId" clId="{56A1F4A0-59DE-4CFF-8D54-BF0C5F64392C}" dt="2019-12-02T03:26:16.532" v="9809" actId="1037"/>
          <ac:spMkLst>
            <pc:docMk/>
            <pc:sldMk cId="3260618956" sldId="299"/>
            <ac:spMk id="22" creationId="{EB18FE5A-52DB-496F-88AB-D7E22BD662CD}"/>
          </ac:spMkLst>
        </pc:spChg>
        <pc:spChg chg="add mod">
          <ac:chgData name="wu wills" userId="e638a2c45be624c2" providerId="LiveId" clId="{56A1F4A0-59DE-4CFF-8D54-BF0C5F64392C}" dt="2019-12-02T03:26:16.532" v="9809" actId="1037"/>
          <ac:spMkLst>
            <pc:docMk/>
            <pc:sldMk cId="3260618956" sldId="299"/>
            <ac:spMk id="23" creationId="{E1A54A90-7CF6-43E2-A3D6-CC1AB3BE9BA7}"/>
          </ac:spMkLst>
        </pc:spChg>
        <pc:spChg chg="add mod">
          <ac:chgData name="wu wills" userId="e638a2c45be624c2" providerId="LiveId" clId="{56A1F4A0-59DE-4CFF-8D54-BF0C5F64392C}" dt="2019-12-02T03:27:51.264" v="9857" actId="20577"/>
          <ac:spMkLst>
            <pc:docMk/>
            <pc:sldMk cId="3260618956" sldId="299"/>
            <ac:spMk id="24" creationId="{9722D334-83BE-4ECC-982B-CBAEE356AA31}"/>
          </ac:spMkLst>
        </pc:spChg>
        <pc:spChg chg="add mod">
          <ac:chgData name="wu wills" userId="e638a2c45be624c2" providerId="LiveId" clId="{56A1F4A0-59DE-4CFF-8D54-BF0C5F64392C}" dt="2019-12-02T03:27:25.523" v="9848" actId="20577"/>
          <ac:spMkLst>
            <pc:docMk/>
            <pc:sldMk cId="3260618956" sldId="299"/>
            <ac:spMk id="25" creationId="{FBFE4988-64BD-4015-95FE-D29B805B99C9}"/>
          </ac:spMkLst>
        </pc:spChg>
        <pc:spChg chg="add mod">
          <ac:chgData name="wu wills" userId="e638a2c45be624c2" providerId="LiveId" clId="{56A1F4A0-59DE-4CFF-8D54-BF0C5F64392C}" dt="2019-12-02T03:24:50.752" v="9777" actId="404"/>
          <ac:spMkLst>
            <pc:docMk/>
            <pc:sldMk cId="3260618956" sldId="299"/>
            <ac:spMk id="26" creationId="{77D8A03C-9DFC-458F-98AF-A71F41AB8C9C}"/>
          </ac:spMkLst>
        </pc:spChg>
        <pc:spChg chg="add mod">
          <ac:chgData name="wu wills" userId="e638a2c45be624c2" providerId="LiveId" clId="{56A1F4A0-59DE-4CFF-8D54-BF0C5F64392C}" dt="2019-12-02T03:19:19.372" v="9751" actId="20577"/>
          <ac:spMkLst>
            <pc:docMk/>
            <pc:sldMk cId="3260618956" sldId="299"/>
            <ac:spMk id="27" creationId="{FC9546CE-837B-4C48-A9A1-BE8A1559EC67}"/>
          </ac:spMkLst>
        </pc:spChg>
        <pc:spChg chg="add mod">
          <ac:chgData name="wu wills" userId="e638a2c45be624c2" providerId="LiveId" clId="{56A1F4A0-59DE-4CFF-8D54-BF0C5F64392C}" dt="2019-12-02T03:26:36.298" v="9834" actId="207"/>
          <ac:spMkLst>
            <pc:docMk/>
            <pc:sldMk cId="3260618956" sldId="299"/>
            <ac:spMk id="28" creationId="{9EADBD38-5472-424A-8F0D-7840F5BDE20C}"/>
          </ac:spMkLst>
        </pc:spChg>
        <pc:spChg chg="add mod">
          <ac:chgData name="wu wills" userId="e638a2c45be624c2" providerId="LiveId" clId="{56A1F4A0-59DE-4CFF-8D54-BF0C5F64392C}" dt="2019-12-02T03:26:41.794" v="9835" actId="571"/>
          <ac:spMkLst>
            <pc:docMk/>
            <pc:sldMk cId="3260618956" sldId="299"/>
            <ac:spMk id="29" creationId="{40EAAED6-1DE5-46BC-BD2A-AD940043C5DE}"/>
          </ac:spMkLst>
        </pc:spChg>
        <pc:picChg chg="add del mod">
          <ac:chgData name="wu wills" userId="e638a2c45be624c2" providerId="LiveId" clId="{56A1F4A0-59DE-4CFF-8D54-BF0C5F64392C}" dt="2019-12-02T02:39:44.219" v="9311" actId="478"/>
          <ac:picMkLst>
            <pc:docMk/>
            <pc:sldMk cId="3260618956" sldId="299"/>
            <ac:picMk id="5" creationId="{FE8355C9-52B4-4D2B-98C0-8A5DCF186DA3}"/>
          </ac:picMkLst>
        </pc:picChg>
        <pc:picChg chg="add mod">
          <ac:chgData name="wu wills" userId="e638a2c45be624c2" providerId="LiveId" clId="{56A1F4A0-59DE-4CFF-8D54-BF0C5F64392C}" dt="2019-12-02T03:26:16.532" v="9809" actId="1037"/>
          <ac:picMkLst>
            <pc:docMk/>
            <pc:sldMk cId="3260618956" sldId="299"/>
            <ac:picMk id="7" creationId="{8D0C0DD2-3CBD-4BC5-B28F-A10EA848A967}"/>
          </ac:picMkLst>
        </pc:picChg>
        <pc:picChg chg="add del mod">
          <ac:chgData name="wu wills" userId="e638a2c45be624c2" providerId="LiveId" clId="{56A1F4A0-59DE-4CFF-8D54-BF0C5F64392C}" dt="2019-12-02T02:54:40.039" v="9316" actId="478"/>
          <ac:picMkLst>
            <pc:docMk/>
            <pc:sldMk cId="3260618956" sldId="299"/>
            <ac:picMk id="11" creationId="{9CD3A40E-F428-436A-98F6-FC0A391E474A}"/>
          </ac:picMkLst>
        </pc:picChg>
        <pc:picChg chg="add mod">
          <ac:chgData name="wu wills" userId="e638a2c45be624c2" providerId="LiveId" clId="{56A1F4A0-59DE-4CFF-8D54-BF0C5F64392C}" dt="2019-12-02T03:26:16.532" v="9809" actId="1037"/>
          <ac:picMkLst>
            <pc:docMk/>
            <pc:sldMk cId="3260618956" sldId="299"/>
            <ac:picMk id="13" creationId="{EC2E9DCD-9FFF-468D-B798-97438E58D715}"/>
          </ac:picMkLst>
        </pc:picChg>
        <pc:picChg chg="add mod">
          <ac:chgData name="wu wills" userId="e638a2c45be624c2" providerId="LiveId" clId="{56A1F4A0-59DE-4CFF-8D54-BF0C5F64392C}" dt="2019-12-02T03:26:25.569" v="9831" actId="1038"/>
          <ac:picMkLst>
            <pc:docMk/>
            <pc:sldMk cId="3260618956" sldId="299"/>
            <ac:picMk id="15" creationId="{874DD1AE-CC2D-4767-9C4C-1A54E2EAAA43}"/>
          </ac:picMkLst>
        </pc:picChg>
        <pc:picChg chg="add mod">
          <ac:chgData name="wu wills" userId="e638a2c45be624c2" providerId="LiveId" clId="{56A1F4A0-59DE-4CFF-8D54-BF0C5F64392C}" dt="2019-12-02T03:26:25.569" v="9831" actId="1038"/>
          <ac:picMkLst>
            <pc:docMk/>
            <pc:sldMk cId="3260618956" sldId="299"/>
            <ac:picMk id="17" creationId="{2EFEDC3A-2BBC-4FD0-9D1F-8F7E2C427114}"/>
          </ac:picMkLst>
        </pc:picChg>
        <pc:picChg chg="add mod">
          <ac:chgData name="wu wills" userId="e638a2c45be624c2" providerId="LiveId" clId="{56A1F4A0-59DE-4CFF-8D54-BF0C5F64392C}" dt="2019-12-02T03:15:22.092" v="9595" actId="1036"/>
          <ac:picMkLst>
            <pc:docMk/>
            <pc:sldMk cId="3260618956" sldId="299"/>
            <ac:picMk id="19" creationId="{048BEDB5-B21A-4B9C-B39F-21AFA994A491}"/>
          </ac:picMkLst>
        </pc:picChg>
        <pc:picChg chg="add mod">
          <ac:chgData name="wu wills" userId="e638a2c45be624c2" providerId="LiveId" clId="{56A1F4A0-59DE-4CFF-8D54-BF0C5F64392C}" dt="2019-12-02T03:15:31.031" v="9596" actId="1076"/>
          <ac:picMkLst>
            <pc:docMk/>
            <pc:sldMk cId="3260618956" sldId="299"/>
            <ac:picMk id="21" creationId="{8DD581EC-5F43-43CE-B043-4CF95212C8DE}"/>
          </ac:picMkLst>
        </pc:picChg>
      </pc:sldChg>
      <pc:sldChg chg="delSp modSp add">
        <pc:chgData name="wu wills" userId="e638a2c45be624c2" providerId="LiveId" clId="{56A1F4A0-59DE-4CFF-8D54-BF0C5F64392C}" dt="2020-01-02T03:28:54.530" v="16980"/>
        <pc:sldMkLst>
          <pc:docMk/>
          <pc:sldMk cId="2566646407" sldId="300"/>
        </pc:sldMkLst>
        <pc:spChg chg="mod">
          <ac:chgData name="wu wills" userId="e638a2c45be624c2" providerId="LiveId" clId="{56A1F4A0-59DE-4CFF-8D54-BF0C5F64392C}" dt="2019-12-02T03:38:11.989" v="9895"/>
          <ac:spMkLst>
            <pc:docMk/>
            <pc:sldMk cId="2566646407" sldId="300"/>
            <ac:spMk id="2" creationId="{32DBEE26-167B-43F5-9147-A14E2FD15494}"/>
          </ac:spMkLst>
        </pc:spChg>
        <pc:spChg chg="mod">
          <ac:chgData name="wu wills" userId="e638a2c45be624c2" providerId="LiveId" clId="{56A1F4A0-59DE-4CFF-8D54-BF0C5F64392C}" dt="2020-01-02T03:28:54.530" v="16980"/>
          <ac:spMkLst>
            <pc:docMk/>
            <pc:sldMk cId="2566646407" sldId="300"/>
            <ac:spMk id="8" creationId="{37B3C67F-D0B5-4709-BF0A-BA63C83E8C7C}"/>
          </ac:spMkLst>
        </pc:spChg>
        <pc:spChg chg="del">
          <ac:chgData name="wu wills" userId="e638a2c45be624c2" providerId="LiveId" clId="{56A1F4A0-59DE-4CFF-8D54-BF0C5F64392C}" dt="2019-12-02T03:38:22.848" v="9896" actId="478"/>
          <ac:spMkLst>
            <pc:docMk/>
            <pc:sldMk cId="2566646407" sldId="300"/>
            <ac:spMk id="22" creationId="{EB18FE5A-52DB-496F-88AB-D7E22BD662CD}"/>
          </ac:spMkLst>
        </pc:spChg>
        <pc:spChg chg="del">
          <ac:chgData name="wu wills" userId="e638a2c45be624c2" providerId="LiveId" clId="{56A1F4A0-59DE-4CFF-8D54-BF0C5F64392C}" dt="2019-12-02T03:38:22.848" v="9896" actId="478"/>
          <ac:spMkLst>
            <pc:docMk/>
            <pc:sldMk cId="2566646407" sldId="300"/>
            <ac:spMk id="23" creationId="{E1A54A90-7CF6-43E2-A3D6-CC1AB3BE9BA7}"/>
          </ac:spMkLst>
        </pc:spChg>
        <pc:spChg chg="del">
          <ac:chgData name="wu wills" userId="e638a2c45be624c2" providerId="LiveId" clId="{56A1F4A0-59DE-4CFF-8D54-BF0C5F64392C}" dt="2019-12-02T03:38:22.848" v="9896" actId="478"/>
          <ac:spMkLst>
            <pc:docMk/>
            <pc:sldMk cId="2566646407" sldId="300"/>
            <ac:spMk id="24" creationId="{9722D334-83BE-4ECC-982B-CBAEE356AA31}"/>
          </ac:spMkLst>
        </pc:spChg>
        <pc:spChg chg="del">
          <ac:chgData name="wu wills" userId="e638a2c45be624c2" providerId="LiveId" clId="{56A1F4A0-59DE-4CFF-8D54-BF0C5F64392C}" dt="2019-12-02T03:38:22.848" v="9896" actId="478"/>
          <ac:spMkLst>
            <pc:docMk/>
            <pc:sldMk cId="2566646407" sldId="300"/>
            <ac:spMk id="25" creationId="{FBFE4988-64BD-4015-95FE-D29B805B99C9}"/>
          </ac:spMkLst>
        </pc:spChg>
        <pc:spChg chg="del">
          <ac:chgData name="wu wills" userId="e638a2c45be624c2" providerId="LiveId" clId="{56A1F4A0-59DE-4CFF-8D54-BF0C5F64392C}" dt="2019-12-02T03:38:22.848" v="9896" actId="478"/>
          <ac:spMkLst>
            <pc:docMk/>
            <pc:sldMk cId="2566646407" sldId="300"/>
            <ac:spMk id="26" creationId="{77D8A03C-9DFC-458F-98AF-A71F41AB8C9C}"/>
          </ac:spMkLst>
        </pc:spChg>
        <pc:spChg chg="del">
          <ac:chgData name="wu wills" userId="e638a2c45be624c2" providerId="LiveId" clId="{56A1F4A0-59DE-4CFF-8D54-BF0C5F64392C}" dt="2019-12-02T03:38:22.848" v="9896" actId="478"/>
          <ac:spMkLst>
            <pc:docMk/>
            <pc:sldMk cId="2566646407" sldId="300"/>
            <ac:spMk id="27" creationId="{FC9546CE-837B-4C48-A9A1-BE8A1559EC67}"/>
          </ac:spMkLst>
        </pc:spChg>
        <pc:spChg chg="del">
          <ac:chgData name="wu wills" userId="e638a2c45be624c2" providerId="LiveId" clId="{56A1F4A0-59DE-4CFF-8D54-BF0C5F64392C}" dt="2019-12-02T03:38:22.848" v="9896" actId="478"/>
          <ac:spMkLst>
            <pc:docMk/>
            <pc:sldMk cId="2566646407" sldId="300"/>
            <ac:spMk id="28" creationId="{9EADBD38-5472-424A-8F0D-7840F5BDE20C}"/>
          </ac:spMkLst>
        </pc:spChg>
        <pc:spChg chg="del">
          <ac:chgData name="wu wills" userId="e638a2c45be624c2" providerId="LiveId" clId="{56A1F4A0-59DE-4CFF-8D54-BF0C5F64392C}" dt="2019-12-02T03:38:22.848" v="9896" actId="478"/>
          <ac:spMkLst>
            <pc:docMk/>
            <pc:sldMk cId="2566646407" sldId="300"/>
            <ac:spMk id="29" creationId="{40EAAED6-1DE5-46BC-BD2A-AD940043C5DE}"/>
          </ac:spMkLst>
        </pc:spChg>
        <pc:picChg chg="del">
          <ac:chgData name="wu wills" userId="e638a2c45be624c2" providerId="LiveId" clId="{56A1F4A0-59DE-4CFF-8D54-BF0C5F64392C}" dt="2019-12-02T03:38:22.848" v="9896" actId="478"/>
          <ac:picMkLst>
            <pc:docMk/>
            <pc:sldMk cId="2566646407" sldId="300"/>
            <ac:picMk id="7" creationId="{8D0C0DD2-3CBD-4BC5-B28F-A10EA848A967}"/>
          </ac:picMkLst>
        </pc:picChg>
        <pc:picChg chg="del">
          <ac:chgData name="wu wills" userId="e638a2c45be624c2" providerId="LiveId" clId="{56A1F4A0-59DE-4CFF-8D54-BF0C5F64392C}" dt="2019-12-02T03:38:22.848" v="9896" actId="478"/>
          <ac:picMkLst>
            <pc:docMk/>
            <pc:sldMk cId="2566646407" sldId="300"/>
            <ac:picMk id="13" creationId="{EC2E9DCD-9FFF-468D-B798-97438E58D715}"/>
          </ac:picMkLst>
        </pc:picChg>
        <pc:picChg chg="del">
          <ac:chgData name="wu wills" userId="e638a2c45be624c2" providerId="LiveId" clId="{56A1F4A0-59DE-4CFF-8D54-BF0C5F64392C}" dt="2019-12-02T03:38:22.848" v="9896" actId="478"/>
          <ac:picMkLst>
            <pc:docMk/>
            <pc:sldMk cId="2566646407" sldId="300"/>
            <ac:picMk id="15" creationId="{874DD1AE-CC2D-4767-9C4C-1A54E2EAAA43}"/>
          </ac:picMkLst>
        </pc:picChg>
        <pc:picChg chg="del">
          <ac:chgData name="wu wills" userId="e638a2c45be624c2" providerId="LiveId" clId="{56A1F4A0-59DE-4CFF-8D54-BF0C5F64392C}" dt="2019-12-02T03:38:22.848" v="9896" actId="478"/>
          <ac:picMkLst>
            <pc:docMk/>
            <pc:sldMk cId="2566646407" sldId="300"/>
            <ac:picMk id="17" creationId="{2EFEDC3A-2BBC-4FD0-9D1F-8F7E2C427114}"/>
          </ac:picMkLst>
        </pc:picChg>
        <pc:picChg chg="del">
          <ac:chgData name="wu wills" userId="e638a2c45be624c2" providerId="LiveId" clId="{56A1F4A0-59DE-4CFF-8D54-BF0C5F64392C}" dt="2019-12-02T03:38:22.848" v="9896" actId="478"/>
          <ac:picMkLst>
            <pc:docMk/>
            <pc:sldMk cId="2566646407" sldId="300"/>
            <ac:picMk id="19" creationId="{048BEDB5-B21A-4B9C-B39F-21AFA994A491}"/>
          </ac:picMkLst>
        </pc:picChg>
        <pc:picChg chg="del">
          <ac:chgData name="wu wills" userId="e638a2c45be624c2" providerId="LiveId" clId="{56A1F4A0-59DE-4CFF-8D54-BF0C5F64392C}" dt="2019-12-02T03:38:22.848" v="9896" actId="478"/>
          <ac:picMkLst>
            <pc:docMk/>
            <pc:sldMk cId="2566646407" sldId="300"/>
            <ac:picMk id="21" creationId="{8DD581EC-5F43-43CE-B043-4CF95212C8DE}"/>
          </ac:picMkLst>
        </pc:picChg>
      </pc:sldChg>
      <pc:sldChg chg="addSp modSp add">
        <pc:chgData name="wu wills" userId="e638a2c45be624c2" providerId="LiveId" clId="{56A1F4A0-59DE-4CFF-8D54-BF0C5F64392C}" dt="2019-12-06T11:17:42.600" v="14047" actId="20577"/>
        <pc:sldMkLst>
          <pc:docMk/>
          <pc:sldMk cId="2850451641" sldId="301"/>
        </pc:sldMkLst>
        <pc:spChg chg="mod">
          <ac:chgData name="wu wills" userId="e638a2c45be624c2" providerId="LiveId" clId="{56A1F4A0-59DE-4CFF-8D54-BF0C5F64392C}" dt="2019-12-02T03:47:29.326" v="9972"/>
          <ac:spMkLst>
            <pc:docMk/>
            <pc:sldMk cId="2850451641" sldId="301"/>
            <ac:spMk id="2" creationId="{00000000-0000-0000-0000-000000000000}"/>
          </ac:spMkLst>
        </pc:spChg>
        <pc:spChg chg="mod">
          <ac:chgData name="wu wills" userId="e638a2c45be624c2" providerId="LiveId" clId="{56A1F4A0-59DE-4CFF-8D54-BF0C5F64392C}" dt="2019-12-02T04:05:36.886" v="10463" actId="27636"/>
          <ac:spMkLst>
            <pc:docMk/>
            <pc:sldMk cId="2850451641" sldId="301"/>
            <ac:spMk id="3" creationId="{00000000-0000-0000-0000-000000000000}"/>
          </ac:spMkLst>
        </pc:spChg>
        <pc:spChg chg="add mod">
          <ac:chgData name="wu wills" userId="e638a2c45be624c2" providerId="LiveId" clId="{56A1F4A0-59DE-4CFF-8D54-BF0C5F64392C}" dt="2019-12-06T11:17:42.600" v="14047" actId="20577"/>
          <ac:spMkLst>
            <pc:docMk/>
            <pc:sldMk cId="2850451641" sldId="301"/>
            <ac:spMk id="4" creationId="{2C284DB7-FCB4-489A-8D3F-BA3B18E4FA3F}"/>
          </ac:spMkLst>
        </pc:spChg>
      </pc:sldChg>
      <pc:sldChg chg="modSp">
        <pc:chgData name="wu wills" userId="e638a2c45be624c2" providerId="LiveId" clId="{56A1F4A0-59DE-4CFF-8D54-BF0C5F64392C}" dt="2020-01-02T03:24:00.705" v="16895"/>
        <pc:sldMkLst>
          <pc:docMk/>
          <pc:sldMk cId="1982431637" sldId="302"/>
        </pc:sldMkLst>
        <pc:spChg chg="mod">
          <ac:chgData name="wu wills" userId="e638a2c45be624c2" providerId="LiveId" clId="{56A1F4A0-59DE-4CFF-8D54-BF0C5F64392C}" dt="2019-12-06T07:48:39.064" v="10568"/>
          <ac:spMkLst>
            <pc:docMk/>
            <pc:sldMk cId="1982431637" sldId="302"/>
            <ac:spMk id="3" creationId="{6610EF7B-7DD1-4021-8E74-1925A2AECAF8}"/>
          </ac:spMkLst>
        </pc:spChg>
        <pc:spChg chg="mod">
          <ac:chgData name="wu wills" userId="e638a2c45be624c2" providerId="LiveId" clId="{56A1F4A0-59DE-4CFF-8D54-BF0C5F64392C}" dt="2020-01-02T03:24:00.705" v="16895"/>
          <ac:spMkLst>
            <pc:docMk/>
            <pc:sldMk cId="1982431637" sldId="302"/>
            <ac:spMk id="4" creationId="{8232FF90-9030-46EA-8F3B-4167486DC1C4}"/>
          </ac:spMkLst>
        </pc:spChg>
        <pc:spChg chg="mod">
          <ac:chgData name="wu wills" userId="e638a2c45be624c2" providerId="LiveId" clId="{56A1F4A0-59DE-4CFF-8D54-BF0C5F64392C}" dt="2019-12-06T07:49:21.814" v="10607" actId="20577"/>
          <ac:spMkLst>
            <pc:docMk/>
            <pc:sldMk cId="1982431637" sldId="302"/>
            <ac:spMk id="5" creationId="{18255B8C-1957-41ED-AC2E-D0F2D8010E49}"/>
          </ac:spMkLst>
        </pc:spChg>
        <pc:spChg chg="mod">
          <ac:chgData name="wu wills" userId="e638a2c45be624c2" providerId="LiveId" clId="{56A1F4A0-59DE-4CFF-8D54-BF0C5F64392C}" dt="2019-12-06T07:49:31.487" v="10608" actId="1076"/>
          <ac:spMkLst>
            <pc:docMk/>
            <pc:sldMk cId="1982431637" sldId="302"/>
            <ac:spMk id="8" creationId="{B9D7BBAA-C6BC-4C02-A3B0-1A2CC7DFF4B1}"/>
          </ac:spMkLst>
        </pc:spChg>
        <pc:picChg chg="mod">
          <ac:chgData name="wu wills" userId="e638a2c45be624c2" providerId="LiveId" clId="{56A1F4A0-59DE-4CFF-8D54-BF0C5F64392C}" dt="2020-01-02T03:22:34.798" v="16844" actId="1076"/>
          <ac:picMkLst>
            <pc:docMk/>
            <pc:sldMk cId="1982431637" sldId="302"/>
            <ac:picMk id="6" creationId="{6B45A7C9-BFA8-4766-BF7C-144212D38A3B}"/>
          </ac:picMkLst>
        </pc:picChg>
      </pc:sldChg>
      <pc:sldChg chg="addSp delSp modSp add">
        <pc:chgData name="wu wills" userId="e638a2c45be624c2" providerId="LiveId" clId="{56A1F4A0-59DE-4CFF-8D54-BF0C5F64392C}" dt="2019-12-06T09:21:25.925" v="12692" actId="27636"/>
        <pc:sldMkLst>
          <pc:docMk/>
          <pc:sldMk cId="1768745077" sldId="303"/>
        </pc:sldMkLst>
        <pc:spChg chg="mod">
          <ac:chgData name="wu wills" userId="e638a2c45be624c2" providerId="LiveId" clId="{56A1F4A0-59DE-4CFF-8D54-BF0C5F64392C}" dt="2019-12-06T09:07:57.396" v="11978" actId="20577"/>
          <ac:spMkLst>
            <pc:docMk/>
            <pc:sldMk cId="1768745077" sldId="303"/>
            <ac:spMk id="2" creationId="{F790A8AC-6EDE-49CC-AADF-06B3501942CA}"/>
          </ac:spMkLst>
        </pc:spChg>
        <pc:spChg chg="mod">
          <ac:chgData name="wu wills" userId="e638a2c45be624c2" providerId="LiveId" clId="{56A1F4A0-59DE-4CFF-8D54-BF0C5F64392C}" dt="2019-12-06T09:21:25.925" v="12692" actId="27636"/>
          <ac:spMkLst>
            <pc:docMk/>
            <pc:sldMk cId="1768745077" sldId="303"/>
            <ac:spMk id="4" creationId="{1584CE94-0870-4249-911D-F11BD4C9DAE3}"/>
          </ac:spMkLst>
        </pc:spChg>
        <pc:spChg chg="add del mod">
          <ac:chgData name="wu wills" userId="e638a2c45be624c2" providerId="LiveId" clId="{56A1F4A0-59DE-4CFF-8D54-BF0C5F64392C}" dt="2019-12-06T09:08:16.008" v="11983"/>
          <ac:spMkLst>
            <pc:docMk/>
            <pc:sldMk cId="1768745077" sldId="303"/>
            <ac:spMk id="5" creationId="{927CFF4D-1B67-467A-AEFB-B01ACA699E1D}"/>
          </ac:spMkLst>
        </pc:spChg>
        <pc:picChg chg="add mod">
          <ac:chgData name="wu wills" userId="e638a2c45be624c2" providerId="LiveId" clId="{56A1F4A0-59DE-4CFF-8D54-BF0C5F64392C}" dt="2019-12-06T09:08:16.008" v="11983"/>
          <ac:picMkLst>
            <pc:docMk/>
            <pc:sldMk cId="1768745077" sldId="303"/>
            <ac:picMk id="7" creationId="{2E2F0C8A-E5FB-4B67-869B-C667D7E0A012}"/>
          </ac:picMkLst>
        </pc:picChg>
        <pc:picChg chg="del">
          <ac:chgData name="wu wills" userId="e638a2c45be624c2" providerId="LiveId" clId="{56A1F4A0-59DE-4CFF-8D54-BF0C5F64392C}" dt="2019-12-06T09:08:12.757" v="11982" actId="478"/>
          <ac:picMkLst>
            <pc:docMk/>
            <pc:sldMk cId="1768745077" sldId="303"/>
            <ac:picMk id="8" creationId="{02668587-529F-431C-BA18-7B12449A2203}"/>
          </ac:picMkLst>
        </pc:picChg>
      </pc:sldChg>
      <pc:sldChg chg="addSp delSp modSp add">
        <pc:chgData name="wu wills" userId="e638a2c45be624c2" providerId="LiveId" clId="{56A1F4A0-59DE-4CFF-8D54-BF0C5F64392C}" dt="2020-01-02T03:26:39.927" v="16937" actId="20577"/>
        <pc:sldMkLst>
          <pc:docMk/>
          <pc:sldMk cId="54415647" sldId="304"/>
        </pc:sldMkLst>
        <pc:spChg chg="mod">
          <ac:chgData name="wu wills" userId="e638a2c45be624c2" providerId="LiveId" clId="{56A1F4A0-59DE-4CFF-8D54-BF0C5F64392C}" dt="2019-12-06T10:52:53.335" v="13347" actId="20577"/>
          <ac:spMkLst>
            <pc:docMk/>
            <pc:sldMk cId="54415647" sldId="304"/>
            <ac:spMk id="2" creationId="{0E00D32E-33F8-49EA-BAFE-A435F3F1109C}"/>
          </ac:spMkLst>
        </pc:spChg>
        <pc:spChg chg="del">
          <ac:chgData name="wu wills" userId="e638a2c45be624c2" providerId="LiveId" clId="{56A1F4A0-59DE-4CFF-8D54-BF0C5F64392C}" dt="2019-12-06T10:52:24.539" v="13342"/>
          <ac:spMkLst>
            <pc:docMk/>
            <pc:sldMk cId="54415647" sldId="304"/>
            <ac:spMk id="3" creationId="{218912E1-7C11-4A45-9D7E-01046897946D}"/>
          </ac:spMkLst>
        </pc:spChg>
        <pc:spChg chg="mod">
          <ac:chgData name="wu wills" userId="e638a2c45be624c2" providerId="LiveId" clId="{56A1F4A0-59DE-4CFF-8D54-BF0C5F64392C}" dt="2020-01-02T03:26:39.927" v="16937" actId="20577"/>
          <ac:spMkLst>
            <pc:docMk/>
            <pc:sldMk cId="54415647" sldId="304"/>
            <ac:spMk id="4" creationId="{D7BAC548-D5D0-4244-8030-F3E4B574BC9D}"/>
          </ac:spMkLst>
        </pc:spChg>
        <pc:spChg chg="add mod">
          <ac:chgData name="wu wills" userId="e638a2c45be624c2" providerId="LiveId" clId="{56A1F4A0-59DE-4CFF-8D54-BF0C5F64392C}" dt="2019-12-06T11:11:28.844" v="13683" actId="1037"/>
          <ac:spMkLst>
            <pc:docMk/>
            <pc:sldMk cId="54415647" sldId="304"/>
            <ac:spMk id="7" creationId="{AF4D3B4C-90C0-45EB-8FB8-E51DB658CAEE}"/>
          </ac:spMkLst>
        </pc:spChg>
        <pc:picChg chg="add mod">
          <ac:chgData name="wu wills" userId="e638a2c45be624c2" providerId="LiveId" clId="{56A1F4A0-59DE-4CFF-8D54-BF0C5F64392C}" dt="2019-12-06T10:54:21.302" v="13356" actId="1076"/>
          <ac:picMkLst>
            <pc:docMk/>
            <pc:sldMk cId="54415647" sldId="304"/>
            <ac:picMk id="5" creationId="{DD78DE8E-6F01-4181-923A-E43DAA5B5FBB}"/>
          </ac:picMkLst>
        </pc:picChg>
        <pc:picChg chg="add mod">
          <ac:chgData name="wu wills" userId="e638a2c45be624c2" providerId="LiveId" clId="{56A1F4A0-59DE-4CFF-8D54-BF0C5F64392C}" dt="2019-12-06T11:11:32.554" v="13696" actId="1038"/>
          <ac:picMkLst>
            <pc:docMk/>
            <pc:sldMk cId="54415647" sldId="304"/>
            <ac:picMk id="6" creationId="{87D7C0AD-F3F7-4225-B465-3C8E9BDF7A70}"/>
          </ac:picMkLst>
        </pc:picChg>
      </pc:sldChg>
      <pc:sldChg chg="modNotesTx">
        <pc:chgData name="wu wills" userId="e638a2c45be624c2" providerId="LiveId" clId="{56A1F4A0-59DE-4CFF-8D54-BF0C5F64392C}" dt="2020-01-02T05:17:51.383" v="20851" actId="6549"/>
        <pc:sldMkLst>
          <pc:docMk/>
          <pc:sldMk cId="1078515451" sldId="308"/>
        </pc:sldMkLst>
      </pc:sldChg>
      <pc:sldChg chg="modSp">
        <pc:chgData name="wu wills" userId="e638a2c45be624c2" providerId="LiveId" clId="{56A1F4A0-59DE-4CFF-8D54-BF0C5F64392C}" dt="2020-01-02T02:50:27.082" v="15297"/>
        <pc:sldMkLst>
          <pc:docMk/>
          <pc:sldMk cId="2311108950" sldId="310"/>
        </pc:sldMkLst>
        <pc:spChg chg="mod">
          <ac:chgData name="wu wills" userId="e638a2c45be624c2" providerId="LiveId" clId="{56A1F4A0-59DE-4CFF-8D54-BF0C5F64392C}" dt="2020-01-02T02:50:17.759" v="15282" actId="27636"/>
          <ac:spMkLst>
            <pc:docMk/>
            <pc:sldMk cId="2311108950" sldId="310"/>
            <ac:spMk id="4" creationId="{545BA70D-0E9A-4D89-A2E6-D7AAA9A7CE5E}"/>
          </ac:spMkLst>
        </pc:spChg>
        <pc:spChg chg="mod">
          <ac:chgData name="wu wills" userId="e638a2c45be624c2" providerId="LiveId" clId="{56A1F4A0-59DE-4CFF-8D54-BF0C5F64392C}" dt="2020-01-02T02:50:27.082" v="15297"/>
          <ac:spMkLst>
            <pc:docMk/>
            <pc:sldMk cId="2311108950" sldId="310"/>
            <ac:spMk id="5" creationId="{C89821AD-0AFA-4E30-8F94-05C3FC1EA727}"/>
          </ac:spMkLst>
        </pc:spChg>
      </pc:sldChg>
      <pc:sldChg chg="modSp modNotesTx">
        <pc:chgData name="wu wills" userId="e638a2c45be624c2" providerId="LiveId" clId="{56A1F4A0-59DE-4CFF-8D54-BF0C5F64392C}" dt="2020-01-02T06:00:41.777" v="22340"/>
        <pc:sldMkLst>
          <pc:docMk/>
          <pc:sldMk cId="2543550114" sldId="313"/>
        </pc:sldMkLst>
        <pc:spChg chg="mod">
          <ac:chgData name="wu wills" userId="e638a2c45be624c2" providerId="LiveId" clId="{56A1F4A0-59DE-4CFF-8D54-BF0C5F64392C}" dt="2020-01-02T06:00:41.777" v="22340"/>
          <ac:spMkLst>
            <pc:docMk/>
            <pc:sldMk cId="2543550114" sldId="313"/>
            <ac:spMk id="30" creationId="{8CC453C5-CDE3-44D5-9961-5D47FC7D0181}"/>
          </ac:spMkLst>
        </pc:spChg>
        <pc:spChg chg="mod">
          <ac:chgData name="wu wills" userId="e638a2c45be624c2" providerId="LiveId" clId="{56A1F4A0-59DE-4CFF-8D54-BF0C5F64392C}" dt="2020-01-02T02:05:13.837" v="14095" actId="1076"/>
          <ac:spMkLst>
            <pc:docMk/>
            <pc:sldMk cId="2543550114" sldId="313"/>
            <ac:spMk id="33" creationId="{6CCD2942-7BDB-4934-880D-398B09583E42}"/>
          </ac:spMkLst>
        </pc:spChg>
      </pc:sldChg>
      <pc:sldChg chg="addSp delSp modSp add modNotesTx">
        <pc:chgData name="wu wills" userId="e638a2c45be624c2" providerId="LiveId" clId="{56A1F4A0-59DE-4CFF-8D54-BF0C5F64392C}" dt="2020-01-02T05:26:19.637" v="21271" actId="20577"/>
        <pc:sldMkLst>
          <pc:docMk/>
          <pc:sldMk cId="1345225774" sldId="314"/>
        </pc:sldMkLst>
        <pc:spChg chg="mod">
          <ac:chgData name="wu wills" userId="e638a2c45be624c2" providerId="LiveId" clId="{56A1F4A0-59DE-4CFF-8D54-BF0C5F64392C}" dt="2020-01-02T03:29:44.960" v="16981"/>
          <ac:spMkLst>
            <pc:docMk/>
            <pc:sldMk cId="1345225774" sldId="314"/>
            <ac:spMk id="2" creationId="{AD2D884C-313A-4F0F-BD1A-8706271F5E37}"/>
          </ac:spMkLst>
        </pc:spChg>
        <pc:spChg chg="mod">
          <ac:chgData name="wu wills" userId="e638a2c45be624c2" providerId="LiveId" clId="{56A1F4A0-59DE-4CFF-8D54-BF0C5F64392C}" dt="2020-01-02T05:20:06.552" v="20853" actId="6549"/>
          <ac:spMkLst>
            <pc:docMk/>
            <pc:sldMk cId="1345225774" sldId="314"/>
            <ac:spMk id="3" creationId="{2EDB2AAC-846E-4D1E-8BE9-EF75208C1435}"/>
          </ac:spMkLst>
        </pc:spChg>
        <pc:spChg chg="del mod">
          <ac:chgData name="wu wills" userId="e638a2c45be624c2" providerId="LiveId" clId="{56A1F4A0-59DE-4CFF-8D54-BF0C5F64392C}" dt="2020-01-02T05:19:54.774" v="20852" actId="478"/>
          <ac:spMkLst>
            <pc:docMk/>
            <pc:sldMk cId="1345225774" sldId="314"/>
            <ac:spMk id="4" creationId="{5A70EEA1-626A-4322-A194-3A2A78AC07C2}"/>
          </ac:spMkLst>
        </pc:spChg>
        <pc:spChg chg="add mod">
          <ac:chgData name="wu wills" userId="e638a2c45be624c2" providerId="LiveId" clId="{56A1F4A0-59DE-4CFF-8D54-BF0C5F64392C}" dt="2020-01-02T03:54:43.692" v="17634" actId="1076"/>
          <ac:spMkLst>
            <pc:docMk/>
            <pc:sldMk cId="1345225774" sldId="314"/>
            <ac:spMk id="5" creationId="{3AFBD8B6-B6D2-426A-AF5B-E05BC57B72FF}"/>
          </ac:spMkLst>
        </pc:spChg>
        <pc:spChg chg="add mod">
          <ac:chgData name="wu wills" userId="e638a2c45be624c2" providerId="LiveId" clId="{56A1F4A0-59DE-4CFF-8D54-BF0C5F64392C}" dt="2020-01-02T03:54:43.692" v="17634" actId="1076"/>
          <ac:spMkLst>
            <pc:docMk/>
            <pc:sldMk cId="1345225774" sldId="314"/>
            <ac:spMk id="6" creationId="{EF088B52-3B08-4896-A06E-2DBFCA5C60AB}"/>
          </ac:spMkLst>
        </pc:spChg>
        <pc:spChg chg="add mod">
          <ac:chgData name="wu wills" userId="e638a2c45be624c2" providerId="LiveId" clId="{56A1F4A0-59DE-4CFF-8D54-BF0C5F64392C}" dt="2020-01-02T03:54:43.692" v="17634" actId="1076"/>
          <ac:spMkLst>
            <pc:docMk/>
            <pc:sldMk cId="1345225774" sldId="314"/>
            <ac:spMk id="7" creationId="{3ED26C37-91C7-4F65-9D7E-206CABC2F3E6}"/>
          </ac:spMkLst>
        </pc:spChg>
        <pc:spChg chg="add mod">
          <ac:chgData name="wu wills" userId="e638a2c45be624c2" providerId="LiveId" clId="{56A1F4A0-59DE-4CFF-8D54-BF0C5F64392C}" dt="2020-01-02T03:54:43.692" v="17634" actId="1076"/>
          <ac:spMkLst>
            <pc:docMk/>
            <pc:sldMk cId="1345225774" sldId="314"/>
            <ac:spMk id="8" creationId="{D05D2465-04A4-4D9D-89E2-2023EE35C876}"/>
          </ac:spMkLst>
        </pc:spChg>
        <pc:spChg chg="add mod">
          <ac:chgData name="wu wills" userId="e638a2c45be624c2" providerId="LiveId" clId="{56A1F4A0-59DE-4CFF-8D54-BF0C5F64392C}" dt="2020-01-02T03:54:43.692" v="17634" actId="1076"/>
          <ac:spMkLst>
            <pc:docMk/>
            <pc:sldMk cId="1345225774" sldId="314"/>
            <ac:spMk id="9" creationId="{6360AA7C-6098-46BA-9516-4FA5861013BB}"/>
          </ac:spMkLst>
        </pc:spChg>
        <pc:spChg chg="add mod">
          <ac:chgData name="wu wills" userId="e638a2c45be624c2" providerId="LiveId" clId="{56A1F4A0-59DE-4CFF-8D54-BF0C5F64392C}" dt="2020-01-02T03:54:43.692" v="17634" actId="1076"/>
          <ac:spMkLst>
            <pc:docMk/>
            <pc:sldMk cId="1345225774" sldId="314"/>
            <ac:spMk id="10" creationId="{D60B359B-9314-4BED-9E71-4113CF3F95AD}"/>
          </ac:spMkLst>
        </pc:spChg>
        <pc:spChg chg="add mod">
          <ac:chgData name="wu wills" userId="e638a2c45be624c2" providerId="LiveId" clId="{56A1F4A0-59DE-4CFF-8D54-BF0C5F64392C}" dt="2020-01-02T03:54:43.692" v="17634" actId="1076"/>
          <ac:spMkLst>
            <pc:docMk/>
            <pc:sldMk cId="1345225774" sldId="314"/>
            <ac:spMk id="11" creationId="{F5A6D8FC-04DD-4E95-9E82-973A0D3F48E4}"/>
          </ac:spMkLst>
        </pc:spChg>
        <pc:spChg chg="add mod">
          <ac:chgData name="wu wills" userId="e638a2c45be624c2" providerId="LiveId" clId="{56A1F4A0-59DE-4CFF-8D54-BF0C5F64392C}" dt="2020-01-02T03:54:43.692" v="17634" actId="1076"/>
          <ac:spMkLst>
            <pc:docMk/>
            <pc:sldMk cId="1345225774" sldId="314"/>
            <ac:spMk id="12" creationId="{0591F3FC-BFF1-4D06-9BC1-825436ECD383}"/>
          </ac:spMkLst>
        </pc:spChg>
        <pc:spChg chg="add mod">
          <ac:chgData name="wu wills" userId="e638a2c45be624c2" providerId="LiveId" clId="{56A1F4A0-59DE-4CFF-8D54-BF0C5F64392C}" dt="2020-01-02T03:54:43.692" v="17634" actId="1076"/>
          <ac:spMkLst>
            <pc:docMk/>
            <pc:sldMk cId="1345225774" sldId="314"/>
            <ac:spMk id="13" creationId="{54B36BDC-8F30-485B-A9A7-3D58C7672ACF}"/>
          </ac:spMkLst>
        </pc:spChg>
      </pc:sldChg>
      <pc:sldChg chg="addSp delSp modSp add modNotesTx">
        <pc:chgData name="wu wills" userId="e638a2c45be624c2" providerId="LiveId" clId="{56A1F4A0-59DE-4CFF-8D54-BF0C5F64392C}" dt="2020-01-02T05:22:53.964" v="21033" actId="20577"/>
        <pc:sldMkLst>
          <pc:docMk/>
          <pc:sldMk cId="3048850529" sldId="315"/>
        </pc:sldMkLst>
        <pc:spChg chg="mod">
          <ac:chgData name="wu wills" userId="e638a2c45be624c2" providerId="LiveId" clId="{56A1F4A0-59DE-4CFF-8D54-BF0C5F64392C}" dt="2020-01-02T04:46:02.125" v="19555" actId="20577"/>
          <ac:spMkLst>
            <pc:docMk/>
            <pc:sldMk cId="3048850529" sldId="315"/>
            <ac:spMk id="3" creationId="{2EDB2AAC-846E-4D1E-8BE9-EF75208C1435}"/>
          </ac:spMkLst>
        </pc:spChg>
        <pc:spChg chg="mod">
          <ac:chgData name="wu wills" userId="e638a2c45be624c2" providerId="LiveId" clId="{56A1F4A0-59DE-4CFF-8D54-BF0C5F64392C}" dt="2020-01-02T04:44:11.213" v="19551" actId="27636"/>
          <ac:spMkLst>
            <pc:docMk/>
            <pc:sldMk cId="3048850529" sldId="315"/>
            <ac:spMk id="4" creationId="{5A70EEA1-626A-4322-A194-3A2A78AC07C2}"/>
          </ac:spMkLst>
        </pc:spChg>
        <pc:spChg chg="del">
          <ac:chgData name="wu wills" userId="e638a2c45be624c2" providerId="LiveId" clId="{56A1F4A0-59DE-4CFF-8D54-BF0C5F64392C}" dt="2020-01-02T04:06:35.644" v="18279" actId="478"/>
          <ac:spMkLst>
            <pc:docMk/>
            <pc:sldMk cId="3048850529" sldId="315"/>
            <ac:spMk id="5" creationId="{3AFBD8B6-B6D2-426A-AF5B-E05BC57B72FF}"/>
          </ac:spMkLst>
        </pc:spChg>
        <pc:spChg chg="del">
          <ac:chgData name="wu wills" userId="e638a2c45be624c2" providerId="LiveId" clId="{56A1F4A0-59DE-4CFF-8D54-BF0C5F64392C}" dt="2020-01-02T04:06:35.644" v="18279" actId="478"/>
          <ac:spMkLst>
            <pc:docMk/>
            <pc:sldMk cId="3048850529" sldId="315"/>
            <ac:spMk id="6" creationId="{EF088B52-3B08-4896-A06E-2DBFCA5C60AB}"/>
          </ac:spMkLst>
        </pc:spChg>
        <pc:spChg chg="del">
          <ac:chgData name="wu wills" userId="e638a2c45be624c2" providerId="LiveId" clId="{56A1F4A0-59DE-4CFF-8D54-BF0C5F64392C}" dt="2020-01-02T04:06:35.644" v="18279" actId="478"/>
          <ac:spMkLst>
            <pc:docMk/>
            <pc:sldMk cId="3048850529" sldId="315"/>
            <ac:spMk id="7" creationId="{3ED26C37-91C7-4F65-9D7E-206CABC2F3E6}"/>
          </ac:spMkLst>
        </pc:spChg>
        <pc:spChg chg="del">
          <ac:chgData name="wu wills" userId="e638a2c45be624c2" providerId="LiveId" clId="{56A1F4A0-59DE-4CFF-8D54-BF0C5F64392C}" dt="2020-01-02T04:06:35.644" v="18279" actId="478"/>
          <ac:spMkLst>
            <pc:docMk/>
            <pc:sldMk cId="3048850529" sldId="315"/>
            <ac:spMk id="8" creationId="{D05D2465-04A4-4D9D-89E2-2023EE35C876}"/>
          </ac:spMkLst>
        </pc:spChg>
        <pc:spChg chg="del">
          <ac:chgData name="wu wills" userId="e638a2c45be624c2" providerId="LiveId" clId="{56A1F4A0-59DE-4CFF-8D54-BF0C5F64392C}" dt="2020-01-02T04:06:35.644" v="18279" actId="478"/>
          <ac:spMkLst>
            <pc:docMk/>
            <pc:sldMk cId="3048850529" sldId="315"/>
            <ac:spMk id="9" creationId="{6360AA7C-6098-46BA-9516-4FA5861013BB}"/>
          </ac:spMkLst>
        </pc:spChg>
        <pc:spChg chg="del">
          <ac:chgData name="wu wills" userId="e638a2c45be624c2" providerId="LiveId" clId="{56A1F4A0-59DE-4CFF-8D54-BF0C5F64392C}" dt="2020-01-02T04:06:35.644" v="18279" actId="478"/>
          <ac:spMkLst>
            <pc:docMk/>
            <pc:sldMk cId="3048850529" sldId="315"/>
            <ac:spMk id="10" creationId="{D60B359B-9314-4BED-9E71-4113CF3F95AD}"/>
          </ac:spMkLst>
        </pc:spChg>
        <pc:spChg chg="del">
          <ac:chgData name="wu wills" userId="e638a2c45be624c2" providerId="LiveId" clId="{56A1F4A0-59DE-4CFF-8D54-BF0C5F64392C}" dt="2020-01-02T04:06:35.644" v="18279" actId="478"/>
          <ac:spMkLst>
            <pc:docMk/>
            <pc:sldMk cId="3048850529" sldId="315"/>
            <ac:spMk id="11" creationId="{F5A6D8FC-04DD-4E95-9E82-973A0D3F48E4}"/>
          </ac:spMkLst>
        </pc:spChg>
        <pc:spChg chg="del">
          <ac:chgData name="wu wills" userId="e638a2c45be624c2" providerId="LiveId" clId="{56A1F4A0-59DE-4CFF-8D54-BF0C5F64392C}" dt="2020-01-02T04:06:35.644" v="18279" actId="478"/>
          <ac:spMkLst>
            <pc:docMk/>
            <pc:sldMk cId="3048850529" sldId="315"/>
            <ac:spMk id="12" creationId="{0591F3FC-BFF1-4D06-9BC1-825436ECD383}"/>
          </ac:spMkLst>
        </pc:spChg>
        <pc:spChg chg="del">
          <ac:chgData name="wu wills" userId="e638a2c45be624c2" providerId="LiveId" clId="{56A1F4A0-59DE-4CFF-8D54-BF0C5F64392C}" dt="2020-01-02T04:06:35.644" v="18279" actId="478"/>
          <ac:spMkLst>
            <pc:docMk/>
            <pc:sldMk cId="3048850529" sldId="315"/>
            <ac:spMk id="13" creationId="{54B36BDC-8F30-485B-A9A7-3D58C7672ACF}"/>
          </ac:spMkLst>
        </pc:spChg>
        <pc:spChg chg="add mod">
          <ac:chgData name="wu wills" userId="e638a2c45be624c2" providerId="LiveId" clId="{56A1F4A0-59DE-4CFF-8D54-BF0C5F64392C}" dt="2020-01-02T04:23:35.605" v="18486" actId="404"/>
          <ac:spMkLst>
            <pc:docMk/>
            <pc:sldMk cId="3048850529" sldId="315"/>
            <ac:spMk id="14" creationId="{4B5D921C-36E1-4F02-B31C-0C95CE63CCD7}"/>
          </ac:spMkLst>
        </pc:spChg>
        <pc:spChg chg="add mod">
          <ac:chgData name="wu wills" userId="e638a2c45be624c2" providerId="LiveId" clId="{56A1F4A0-59DE-4CFF-8D54-BF0C5F64392C}" dt="2020-01-02T04:24:09.933" v="18508" actId="14100"/>
          <ac:spMkLst>
            <pc:docMk/>
            <pc:sldMk cId="3048850529" sldId="315"/>
            <ac:spMk id="15" creationId="{F82B8BFD-9569-4FC6-8458-4E74C32B8363}"/>
          </ac:spMkLst>
        </pc:spChg>
        <pc:spChg chg="add mod">
          <ac:chgData name="wu wills" userId="e638a2c45be624c2" providerId="LiveId" clId="{56A1F4A0-59DE-4CFF-8D54-BF0C5F64392C}" dt="2020-01-02T04:23:43.493" v="18490" actId="404"/>
          <ac:spMkLst>
            <pc:docMk/>
            <pc:sldMk cId="3048850529" sldId="315"/>
            <ac:spMk id="16" creationId="{61DF99A5-2D16-4B2C-983B-2127DE5FFCF0}"/>
          </ac:spMkLst>
        </pc:spChg>
        <pc:spChg chg="add mod">
          <ac:chgData name="wu wills" userId="e638a2c45be624c2" providerId="LiveId" clId="{56A1F4A0-59DE-4CFF-8D54-BF0C5F64392C}" dt="2020-01-02T04:23:27.823" v="18482" actId="404"/>
          <ac:spMkLst>
            <pc:docMk/>
            <pc:sldMk cId="3048850529" sldId="315"/>
            <ac:spMk id="17" creationId="{667A07A7-23BE-425D-A12A-B7701613BFFF}"/>
          </ac:spMkLst>
        </pc:spChg>
        <pc:spChg chg="add mod">
          <ac:chgData name="wu wills" userId="e638a2c45be624c2" providerId="LiveId" clId="{56A1F4A0-59DE-4CFF-8D54-BF0C5F64392C}" dt="2020-01-02T04:23:20.019" v="18478" actId="404"/>
          <ac:spMkLst>
            <pc:docMk/>
            <pc:sldMk cId="3048850529" sldId="315"/>
            <ac:spMk id="18" creationId="{4873046E-2E1D-430C-BD0A-FD940E16CF29}"/>
          </ac:spMkLst>
        </pc:spChg>
        <pc:spChg chg="add mod">
          <ac:chgData name="wu wills" userId="e638a2c45be624c2" providerId="LiveId" clId="{56A1F4A0-59DE-4CFF-8D54-BF0C5F64392C}" dt="2020-01-02T04:23:11.742" v="18474" actId="404"/>
          <ac:spMkLst>
            <pc:docMk/>
            <pc:sldMk cId="3048850529" sldId="315"/>
            <ac:spMk id="19" creationId="{B6A5472F-8366-4ACA-9130-2D497BF0F80A}"/>
          </ac:spMkLst>
        </pc:spChg>
        <pc:spChg chg="add mod">
          <ac:chgData name="wu wills" userId="e638a2c45be624c2" providerId="LiveId" clId="{56A1F4A0-59DE-4CFF-8D54-BF0C5F64392C}" dt="2020-01-02T04:23:02.787" v="18470" actId="404"/>
          <ac:spMkLst>
            <pc:docMk/>
            <pc:sldMk cId="3048850529" sldId="315"/>
            <ac:spMk id="20" creationId="{77C8CE33-689B-46AB-85D3-9C66C904F3C2}"/>
          </ac:spMkLst>
        </pc:spChg>
        <pc:spChg chg="add mod">
          <ac:chgData name="wu wills" userId="e638a2c45be624c2" providerId="LiveId" clId="{56A1F4A0-59DE-4CFF-8D54-BF0C5F64392C}" dt="2020-01-02T04:22:55.221" v="18466" actId="404"/>
          <ac:spMkLst>
            <pc:docMk/>
            <pc:sldMk cId="3048850529" sldId="315"/>
            <ac:spMk id="21" creationId="{39AF3AF2-6015-44E0-8ABD-849F9705D540}"/>
          </ac:spMkLst>
        </pc:spChg>
        <pc:spChg chg="add mod">
          <ac:chgData name="wu wills" userId="e638a2c45be624c2" providerId="LiveId" clId="{56A1F4A0-59DE-4CFF-8D54-BF0C5F64392C}" dt="2020-01-02T04:22:23.326" v="18454" actId="404"/>
          <ac:spMkLst>
            <pc:docMk/>
            <pc:sldMk cId="3048850529" sldId="315"/>
            <ac:spMk id="22" creationId="{B424292F-FD04-403B-8F13-AC4156FE685F}"/>
          </ac:spMkLst>
        </pc:spChg>
        <pc:spChg chg="add mod">
          <ac:chgData name="wu wills" userId="e638a2c45be624c2" providerId="LiveId" clId="{56A1F4A0-59DE-4CFF-8D54-BF0C5F64392C}" dt="2020-01-02T04:22:44.263" v="18462" actId="404"/>
          <ac:spMkLst>
            <pc:docMk/>
            <pc:sldMk cId="3048850529" sldId="315"/>
            <ac:spMk id="23" creationId="{5831B241-8738-42CC-B8D3-0C38ACB4DAA9}"/>
          </ac:spMkLst>
        </pc:spChg>
        <pc:spChg chg="add mod">
          <ac:chgData name="wu wills" userId="e638a2c45be624c2" providerId="LiveId" clId="{56A1F4A0-59DE-4CFF-8D54-BF0C5F64392C}" dt="2020-01-02T04:22:36.916" v="18458" actId="404"/>
          <ac:spMkLst>
            <pc:docMk/>
            <pc:sldMk cId="3048850529" sldId="315"/>
            <ac:spMk id="24" creationId="{C239A764-D952-4AC7-8A47-DAB26B299EBE}"/>
          </ac:spMkLst>
        </pc:spChg>
        <pc:cxnChg chg="add mod">
          <ac:chgData name="wu wills" userId="e638a2c45be624c2" providerId="LiveId" clId="{56A1F4A0-59DE-4CFF-8D54-BF0C5F64392C}" dt="2020-01-02T04:19:23.050" v="18411" actId="11529"/>
          <ac:cxnSpMkLst>
            <pc:docMk/>
            <pc:sldMk cId="3048850529" sldId="315"/>
            <ac:cxnSpMk id="26" creationId="{3FF35BA8-13C6-4F9B-BB61-24AF830FB8F2}"/>
          </ac:cxnSpMkLst>
        </pc:cxnChg>
        <pc:cxnChg chg="add mod">
          <ac:chgData name="wu wills" userId="e638a2c45be624c2" providerId="LiveId" clId="{56A1F4A0-59DE-4CFF-8D54-BF0C5F64392C}" dt="2020-01-02T04:19:28.051" v="18412" actId="11529"/>
          <ac:cxnSpMkLst>
            <pc:docMk/>
            <pc:sldMk cId="3048850529" sldId="315"/>
            <ac:cxnSpMk id="28" creationId="{B8EE8927-00E4-49DE-8EDF-6E5216A05036}"/>
          </ac:cxnSpMkLst>
        </pc:cxnChg>
        <pc:cxnChg chg="add mod">
          <ac:chgData name="wu wills" userId="e638a2c45be624c2" providerId="LiveId" clId="{56A1F4A0-59DE-4CFF-8D54-BF0C5F64392C}" dt="2020-01-02T04:19:33.567" v="18413" actId="11529"/>
          <ac:cxnSpMkLst>
            <pc:docMk/>
            <pc:sldMk cId="3048850529" sldId="315"/>
            <ac:cxnSpMk id="30" creationId="{D4D2B0A7-DE73-475F-AFDD-8531F6D2BBF8}"/>
          </ac:cxnSpMkLst>
        </pc:cxnChg>
        <pc:cxnChg chg="add mod">
          <ac:chgData name="wu wills" userId="e638a2c45be624c2" providerId="LiveId" clId="{56A1F4A0-59DE-4CFF-8D54-BF0C5F64392C}" dt="2020-01-02T04:19:38.600" v="18414" actId="11529"/>
          <ac:cxnSpMkLst>
            <pc:docMk/>
            <pc:sldMk cId="3048850529" sldId="315"/>
            <ac:cxnSpMk id="32" creationId="{E1F7FAE1-CD8D-4E88-8217-13F61BBB82C2}"/>
          </ac:cxnSpMkLst>
        </pc:cxnChg>
        <pc:cxnChg chg="add mod">
          <ac:chgData name="wu wills" userId="e638a2c45be624c2" providerId="LiveId" clId="{56A1F4A0-59DE-4CFF-8D54-BF0C5F64392C}" dt="2020-01-02T04:19:43.792" v="18415" actId="11529"/>
          <ac:cxnSpMkLst>
            <pc:docMk/>
            <pc:sldMk cId="3048850529" sldId="315"/>
            <ac:cxnSpMk id="34" creationId="{A7B6326B-4C84-432F-96B2-FF8626FE4C6B}"/>
          </ac:cxnSpMkLst>
        </pc:cxnChg>
        <pc:cxnChg chg="add mod">
          <ac:chgData name="wu wills" userId="e638a2c45be624c2" providerId="LiveId" clId="{56A1F4A0-59DE-4CFF-8D54-BF0C5F64392C}" dt="2020-01-02T04:19:47.981" v="18416" actId="11529"/>
          <ac:cxnSpMkLst>
            <pc:docMk/>
            <pc:sldMk cId="3048850529" sldId="315"/>
            <ac:cxnSpMk id="36" creationId="{5E6BFD5E-4AF5-4E9B-88A3-DD6D21C6104C}"/>
          </ac:cxnSpMkLst>
        </pc:cxnChg>
        <pc:cxnChg chg="add mod">
          <ac:chgData name="wu wills" userId="e638a2c45be624c2" providerId="LiveId" clId="{56A1F4A0-59DE-4CFF-8D54-BF0C5F64392C}" dt="2020-01-02T04:19:55.804" v="18417" actId="11529"/>
          <ac:cxnSpMkLst>
            <pc:docMk/>
            <pc:sldMk cId="3048850529" sldId="315"/>
            <ac:cxnSpMk id="38" creationId="{93DE76C9-F7B1-4286-B871-EF9E188A9006}"/>
          </ac:cxnSpMkLst>
        </pc:cxnChg>
        <pc:cxnChg chg="add mod">
          <ac:chgData name="wu wills" userId="e638a2c45be624c2" providerId="LiveId" clId="{56A1F4A0-59DE-4CFF-8D54-BF0C5F64392C}" dt="2020-01-02T04:20:04.261" v="18418" actId="11529"/>
          <ac:cxnSpMkLst>
            <pc:docMk/>
            <pc:sldMk cId="3048850529" sldId="315"/>
            <ac:cxnSpMk id="40" creationId="{4516D78C-534E-4EE0-AC88-89E504A8D341}"/>
          </ac:cxnSpMkLst>
        </pc:cxnChg>
        <pc:cxnChg chg="add mod">
          <ac:chgData name="wu wills" userId="e638a2c45be624c2" providerId="LiveId" clId="{56A1F4A0-59DE-4CFF-8D54-BF0C5F64392C}" dt="2020-01-02T04:20:11.420" v="18419" actId="11529"/>
          <ac:cxnSpMkLst>
            <pc:docMk/>
            <pc:sldMk cId="3048850529" sldId="315"/>
            <ac:cxnSpMk id="42" creationId="{8092691E-1834-4180-ACB0-58A652C8C882}"/>
          </ac:cxnSpMkLst>
        </pc:cxnChg>
        <pc:cxnChg chg="add mod">
          <ac:chgData name="wu wills" userId="e638a2c45be624c2" providerId="LiveId" clId="{56A1F4A0-59DE-4CFF-8D54-BF0C5F64392C}" dt="2020-01-02T04:20:16.105" v="18420" actId="11529"/>
          <ac:cxnSpMkLst>
            <pc:docMk/>
            <pc:sldMk cId="3048850529" sldId="315"/>
            <ac:cxnSpMk id="44" creationId="{8EB4951E-4F29-4A46-8E29-C9094B670D3D}"/>
          </ac:cxnSpMkLst>
        </pc:cxnChg>
        <pc:cxnChg chg="add mod">
          <ac:chgData name="wu wills" userId="e638a2c45be624c2" providerId="LiveId" clId="{56A1F4A0-59DE-4CFF-8D54-BF0C5F64392C}" dt="2020-01-02T04:20:20.918" v="18421" actId="11529"/>
          <ac:cxnSpMkLst>
            <pc:docMk/>
            <pc:sldMk cId="3048850529" sldId="315"/>
            <ac:cxnSpMk id="46" creationId="{AD2720DD-38BF-456C-8CF4-415507519E6E}"/>
          </ac:cxnSpMkLst>
        </pc:cxnChg>
        <pc:cxnChg chg="add mod">
          <ac:chgData name="wu wills" userId="e638a2c45be624c2" providerId="LiveId" clId="{56A1F4A0-59DE-4CFF-8D54-BF0C5F64392C}" dt="2020-01-02T04:20:25.560" v="18422" actId="11529"/>
          <ac:cxnSpMkLst>
            <pc:docMk/>
            <pc:sldMk cId="3048850529" sldId="315"/>
            <ac:cxnSpMk id="48" creationId="{74BEC812-6DF0-441A-B8C2-E3BD8B20DFB8}"/>
          </ac:cxnSpMkLst>
        </pc:cxnChg>
        <pc:cxnChg chg="add mod">
          <ac:chgData name="wu wills" userId="e638a2c45be624c2" providerId="LiveId" clId="{56A1F4A0-59DE-4CFF-8D54-BF0C5F64392C}" dt="2020-01-02T04:20:30.766" v="18423" actId="11529"/>
          <ac:cxnSpMkLst>
            <pc:docMk/>
            <pc:sldMk cId="3048850529" sldId="315"/>
            <ac:cxnSpMk id="50" creationId="{220696A7-BC04-4982-98DC-5A4BA93BF200}"/>
          </ac:cxnSpMkLst>
        </pc:cxnChg>
        <pc:cxnChg chg="add mod">
          <ac:chgData name="wu wills" userId="e638a2c45be624c2" providerId="LiveId" clId="{56A1F4A0-59DE-4CFF-8D54-BF0C5F64392C}" dt="2020-01-02T04:20:35.814" v="18424" actId="11529"/>
          <ac:cxnSpMkLst>
            <pc:docMk/>
            <pc:sldMk cId="3048850529" sldId="315"/>
            <ac:cxnSpMk id="52" creationId="{3376F50A-1D69-4525-8383-D0DA78841F2A}"/>
          </ac:cxnSpMkLst>
        </pc:cxnChg>
        <pc:cxnChg chg="add mod">
          <ac:chgData name="wu wills" userId="e638a2c45be624c2" providerId="LiveId" clId="{56A1F4A0-59DE-4CFF-8D54-BF0C5F64392C}" dt="2020-01-02T04:20:46.714" v="18426" actId="14100"/>
          <ac:cxnSpMkLst>
            <pc:docMk/>
            <pc:sldMk cId="3048850529" sldId="315"/>
            <ac:cxnSpMk id="54" creationId="{391CC930-272A-4CCB-B86E-53D5D395F111}"/>
          </ac:cxnSpMkLst>
        </pc:cxnChg>
        <pc:cxnChg chg="add mod">
          <ac:chgData name="wu wills" userId="e638a2c45be624c2" providerId="LiveId" clId="{56A1F4A0-59DE-4CFF-8D54-BF0C5F64392C}" dt="2020-01-02T04:20:52.251" v="18427" actId="11529"/>
          <ac:cxnSpMkLst>
            <pc:docMk/>
            <pc:sldMk cId="3048850529" sldId="315"/>
            <ac:cxnSpMk id="57" creationId="{4F59AD7A-6A11-49AF-81A5-F8C2A97437EE}"/>
          </ac:cxnSpMkLst>
        </pc:cxnChg>
        <pc:cxnChg chg="add mod">
          <ac:chgData name="wu wills" userId="e638a2c45be624c2" providerId="LiveId" clId="{56A1F4A0-59DE-4CFF-8D54-BF0C5F64392C}" dt="2020-01-02T04:20:55.861" v="18428" actId="11529"/>
          <ac:cxnSpMkLst>
            <pc:docMk/>
            <pc:sldMk cId="3048850529" sldId="315"/>
            <ac:cxnSpMk id="59" creationId="{D20A794C-F695-4E7D-A485-32996685929E}"/>
          </ac:cxnSpMkLst>
        </pc:cxnChg>
        <pc:cxnChg chg="add mod">
          <ac:chgData name="wu wills" userId="e638a2c45be624c2" providerId="LiveId" clId="{56A1F4A0-59DE-4CFF-8D54-BF0C5F64392C}" dt="2020-01-02T04:24:09.933" v="18508" actId="14100"/>
          <ac:cxnSpMkLst>
            <pc:docMk/>
            <pc:sldMk cId="3048850529" sldId="315"/>
            <ac:cxnSpMk id="61" creationId="{8F8595AF-CB41-4C64-B372-5EEC4C88C041}"/>
          </ac:cxnSpMkLst>
        </pc:cxnChg>
        <pc:cxnChg chg="add mod">
          <ac:chgData name="wu wills" userId="e638a2c45be624c2" providerId="LiveId" clId="{56A1F4A0-59DE-4CFF-8D54-BF0C5F64392C}" dt="2020-01-02T04:24:09.933" v="18508" actId="14100"/>
          <ac:cxnSpMkLst>
            <pc:docMk/>
            <pc:sldMk cId="3048850529" sldId="315"/>
            <ac:cxnSpMk id="63" creationId="{10843F7F-384C-4FC3-B763-F0DE229289DB}"/>
          </ac:cxnSpMkLst>
        </pc:cxnChg>
        <pc:cxnChg chg="add mod">
          <ac:chgData name="wu wills" userId="e638a2c45be624c2" providerId="LiveId" clId="{56A1F4A0-59DE-4CFF-8D54-BF0C5F64392C}" dt="2020-01-02T04:24:09.933" v="18508" actId="14100"/>
          <ac:cxnSpMkLst>
            <pc:docMk/>
            <pc:sldMk cId="3048850529" sldId="315"/>
            <ac:cxnSpMk id="65" creationId="{AA9B9893-291A-4157-94FD-F99662890B59}"/>
          </ac:cxnSpMkLst>
        </pc:cxnChg>
      </pc:sldChg>
      <pc:sldChg chg="delSp modSp add">
        <pc:chgData name="wu wills" userId="e638a2c45be624c2" providerId="LiveId" clId="{56A1F4A0-59DE-4CFF-8D54-BF0C5F64392C}" dt="2020-01-02T05:13:26.534" v="20814" actId="478"/>
        <pc:sldMkLst>
          <pc:docMk/>
          <pc:sldMk cId="2947571313" sldId="316"/>
        </pc:sldMkLst>
        <pc:spChg chg="mod">
          <ac:chgData name="wu wills" userId="e638a2c45be624c2" providerId="LiveId" clId="{56A1F4A0-59DE-4CFF-8D54-BF0C5F64392C}" dt="2020-01-02T05:13:10.413" v="20813" actId="20577"/>
          <ac:spMkLst>
            <pc:docMk/>
            <pc:sldMk cId="2947571313" sldId="316"/>
            <ac:spMk id="3" creationId="{2EDB2AAC-846E-4D1E-8BE9-EF75208C1435}"/>
          </ac:spMkLst>
        </pc:spChg>
        <pc:spChg chg="mod">
          <ac:chgData name="wu wills" userId="e638a2c45be624c2" providerId="LiveId" clId="{56A1F4A0-59DE-4CFF-8D54-BF0C5F64392C}" dt="2020-01-02T05:11:59.592" v="20746" actId="27636"/>
          <ac:spMkLst>
            <pc:docMk/>
            <pc:sldMk cId="2947571313" sldId="316"/>
            <ac:spMk id="4" creationId="{5A70EEA1-626A-4322-A194-3A2A78AC07C2}"/>
          </ac:spMkLst>
        </pc:spChg>
        <pc:spChg chg="del">
          <ac:chgData name="wu wills" userId="e638a2c45be624c2" providerId="LiveId" clId="{56A1F4A0-59DE-4CFF-8D54-BF0C5F64392C}" dt="2020-01-02T05:13:26.534" v="20814" actId="478"/>
          <ac:spMkLst>
            <pc:docMk/>
            <pc:sldMk cId="2947571313" sldId="316"/>
            <ac:spMk id="14" creationId="{4B5D921C-36E1-4F02-B31C-0C95CE63CCD7}"/>
          </ac:spMkLst>
        </pc:spChg>
        <pc:spChg chg="del">
          <ac:chgData name="wu wills" userId="e638a2c45be624c2" providerId="LiveId" clId="{56A1F4A0-59DE-4CFF-8D54-BF0C5F64392C}" dt="2020-01-02T05:13:26.534" v="20814" actId="478"/>
          <ac:spMkLst>
            <pc:docMk/>
            <pc:sldMk cId="2947571313" sldId="316"/>
            <ac:spMk id="15" creationId="{F82B8BFD-9569-4FC6-8458-4E74C32B8363}"/>
          </ac:spMkLst>
        </pc:spChg>
        <pc:spChg chg="del">
          <ac:chgData name="wu wills" userId="e638a2c45be624c2" providerId="LiveId" clId="{56A1F4A0-59DE-4CFF-8D54-BF0C5F64392C}" dt="2020-01-02T05:13:26.534" v="20814" actId="478"/>
          <ac:spMkLst>
            <pc:docMk/>
            <pc:sldMk cId="2947571313" sldId="316"/>
            <ac:spMk id="16" creationId="{61DF99A5-2D16-4B2C-983B-2127DE5FFCF0}"/>
          </ac:spMkLst>
        </pc:spChg>
        <pc:spChg chg="del">
          <ac:chgData name="wu wills" userId="e638a2c45be624c2" providerId="LiveId" clId="{56A1F4A0-59DE-4CFF-8D54-BF0C5F64392C}" dt="2020-01-02T05:13:26.534" v="20814" actId="478"/>
          <ac:spMkLst>
            <pc:docMk/>
            <pc:sldMk cId="2947571313" sldId="316"/>
            <ac:spMk id="17" creationId="{667A07A7-23BE-425D-A12A-B7701613BFFF}"/>
          </ac:spMkLst>
        </pc:spChg>
        <pc:spChg chg="del">
          <ac:chgData name="wu wills" userId="e638a2c45be624c2" providerId="LiveId" clId="{56A1F4A0-59DE-4CFF-8D54-BF0C5F64392C}" dt="2020-01-02T05:13:26.534" v="20814" actId="478"/>
          <ac:spMkLst>
            <pc:docMk/>
            <pc:sldMk cId="2947571313" sldId="316"/>
            <ac:spMk id="18" creationId="{4873046E-2E1D-430C-BD0A-FD940E16CF29}"/>
          </ac:spMkLst>
        </pc:spChg>
        <pc:spChg chg="del">
          <ac:chgData name="wu wills" userId="e638a2c45be624c2" providerId="LiveId" clId="{56A1F4A0-59DE-4CFF-8D54-BF0C5F64392C}" dt="2020-01-02T05:13:26.534" v="20814" actId="478"/>
          <ac:spMkLst>
            <pc:docMk/>
            <pc:sldMk cId="2947571313" sldId="316"/>
            <ac:spMk id="19" creationId="{B6A5472F-8366-4ACA-9130-2D497BF0F80A}"/>
          </ac:spMkLst>
        </pc:spChg>
        <pc:spChg chg="del">
          <ac:chgData name="wu wills" userId="e638a2c45be624c2" providerId="LiveId" clId="{56A1F4A0-59DE-4CFF-8D54-BF0C5F64392C}" dt="2020-01-02T05:13:26.534" v="20814" actId="478"/>
          <ac:spMkLst>
            <pc:docMk/>
            <pc:sldMk cId="2947571313" sldId="316"/>
            <ac:spMk id="20" creationId="{77C8CE33-689B-46AB-85D3-9C66C904F3C2}"/>
          </ac:spMkLst>
        </pc:spChg>
        <pc:spChg chg="del">
          <ac:chgData name="wu wills" userId="e638a2c45be624c2" providerId="LiveId" clId="{56A1F4A0-59DE-4CFF-8D54-BF0C5F64392C}" dt="2020-01-02T05:13:26.534" v="20814" actId="478"/>
          <ac:spMkLst>
            <pc:docMk/>
            <pc:sldMk cId="2947571313" sldId="316"/>
            <ac:spMk id="21" creationId="{39AF3AF2-6015-44E0-8ABD-849F9705D540}"/>
          </ac:spMkLst>
        </pc:spChg>
        <pc:spChg chg="del">
          <ac:chgData name="wu wills" userId="e638a2c45be624c2" providerId="LiveId" clId="{56A1F4A0-59DE-4CFF-8D54-BF0C5F64392C}" dt="2020-01-02T05:13:26.534" v="20814" actId="478"/>
          <ac:spMkLst>
            <pc:docMk/>
            <pc:sldMk cId="2947571313" sldId="316"/>
            <ac:spMk id="22" creationId="{B424292F-FD04-403B-8F13-AC4156FE685F}"/>
          </ac:spMkLst>
        </pc:spChg>
        <pc:spChg chg="del">
          <ac:chgData name="wu wills" userId="e638a2c45be624c2" providerId="LiveId" clId="{56A1F4A0-59DE-4CFF-8D54-BF0C5F64392C}" dt="2020-01-02T05:13:26.534" v="20814" actId="478"/>
          <ac:spMkLst>
            <pc:docMk/>
            <pc:sldMk cId="2947571313" sldId="316"/>
            <ac:spMk id="23" creationId="{5831B241-8738-42CC-B8D3-0C38ACB4DAA9}"/>
          </ac:spMkLst>
        </pc:spChg>
        <pc:spChg chg="del">
          <ac:chgData name="wu wills" userId="e638a2c45be624c2" providerId="LiveId" clId="{56A1F4A0-59DE-4CFF-8D54-BF0C5F64392C}" dt="2020-01-02T05:13:26.534" v="20814" actId="478"/>
          <ac:spMkLst>
            <pc:docMk/>
            <pc:sldMk cId="2947571313" sldId="316"/>
            <ac:spMk id="24" creationId="{C239A764-D952-4AC7-8A47-DAB26B299EBE}"/>
          </ac:spMkLst>
        </pc:spChg>
        <pc:cxnChg chg="del mod">
          <ac:chgData name="wu wills" userId="e638a2c45be624c2" providerId="LiveId" clId="{56A1F4A0-59DE-4CFF-8D54-BF0C5F64392C}" dt="2020-01-02T05:13:26.534" v="20814" actId="478"/>
          <ac:cxnSpMkLst>
            <pc:docMk/>
            <pc:sldMk cId="2947571313" sldId="316"/>
            <ac:cxnSpMk id="26" creationId="{3FF35BA8-13C6-4F9B-BB61-24AF830FB8F2}"/>
          </ac:cxnSpMkLst>
        </pc:cxnChg>
        <pc:cxnChg chg="del mod">
          <ac:chgData name="wu wills" userId="e638a2c45be624c2" providerId="LiveId" clId="{56A1F4A0-59DE-4CFF-8D54-BF0C5F64392C}" dt="2020-01-02T05:13:26.534" v="20814" actId="478"/>
          <ac:cxnSpMkLst>
            <pc:docMk/>
            <pc:sldMk cId="2947571313" sldId="316"/>
            <ac:cxnSpMk id="28" creationId="{B8EE8927-00E4-49DE-8EDF-6E5216A05036}"/>
          </ac:cxnSpMkLst>
        </pc:cxnChg>
        <pc:cxnChg chg="del mod">
          <ac:chgData name="wu wills" userId="e638a2c45be624c2" providerId="LiveId" clId="{56A1F4A0-59DE-4CFF-8D54-BF0C5F64392C}" dt="2020-01-02T05:13:26.534" v="20814" actId="478"/>
          <ac:cxnSpMkLst>
            <pc:docMk/>
            <pc:sldMk cId="2947571313" sldId="316"/>
            <ac:cxnSpMk id="30" creationId="{D4D2B0A7-DE73-475F-AFDD-8531F6D2BBF8}"/>
          </ac:cxnSpMkLst>
        </pc:cxnChg>
        <pc:cxnChg chg="del mod">
          <ac:chgData name="wu wills" userId="e638a2c45be624c2" providerId="LiveId" clId="{56A1F4A0-59DE-4CFF-8D54-BF0C5F64392C}" dt="2020-01-02T05:13:26.534" v="20814" actId="478"/>
          <ac:cxnSpMkLst>
            <pc:docMk/>
            <pc:sldMk cId="2947571313" sldId="316"/>
            <ac:cxnSpMk id="32" creationId="{E1F7FAE1-CD8D-4E88-8217-13F61BBB82C2}"/>
          </ac:cxnSpMkLst>
        </pc:cxnChg>
        <pc:cxnChg chg="del mod">
          <ac:chgData name="wu wills" userId="e638a2c45be624c2" providerId="LiveId" clId="{56A1F4A0-59DE-4CFF-8D54-BF0C5F64392C}" dt="2020-01-02T05:13:26.534" v="20814" actId="478"/>
          <ac:cxnSpMkLst>
            <pc:docMk/>
            <pc:sldMk cId="2947571313" sldId="316"/>
            <ac:cxnSpMk id="34" creationId="{A7B6326B-4C84-432F-96B2-FF8626FE4C6B}"/>
          </ac:cxnSpMkLst>
        </pc:cxnChg>
        <pc:cxnChg chg="del mod">
          <ac:chgData name="wu wills" userId="e638a2c45be624c2" providerId="LiveId" clId="{56A1F4A0-59DE-4CFF-8D54-BF0C5F64392C}" dt="2020-01-02T05:13:26.534" v="20814" actId="478"/>
          <ac:cxnSpMkLst>
            <pc:docMk/>
            <pc:sldMk cId="2947571313" sldId="316"/>
            <ac:cxnSpMk id="36" creationId="{5E6BFD5E-4AF5-4E9B-88A3-DD6D21C6104C}"/>
          </ac:cxnSpMkLst>
        </pc:cxnChg>
        <pc:cxnChg chg="del mod">
          <ac:chgData name="wu wills" userId="e638a2c45be624c2" providerId="LiveId" clId="{56A1F4A0-59DE-4CFF-8D54-BF0C5F64392C}" dt="2020-01-02T05:13:26.534" v="20814" actId="478"/>
          <ac:cxnSpMkLst>
            <pc:docMk/>
            <pc:sldMk cId="2947571313" sldId="316"/>
            <ac:cxnSpMk id="38" creationId="{93DE76C9-F7B1-4286-B871-EF9E188A9006}"/>
          </ac:cxnSpMkLst>
        </pc:cxnChg>
        <pc:cxnChg chg="del mod">
          <ac:chgData name="wu wills" userId="e638a2c45be624c2" providerId="LiveId" clId="{56A1F4A0-59DE-4CFF-8D54-BF0C5F64392C}" dt="2020-01-02T05:13:26.534" v="20814" actId="478"/>
          <ac:cxnSpMkLst>
            <pc:docMk/>
            <pc:sldMk cId="2947571313" sldId="316"/>
            <ac:cxnSpMk id="40" creationId="{4516D78C-534E-4EE0-AC88-89E504A8D341}"/>
          </ac:cxnSpMkLst>
        </pc:cxnChg>
        <pc:cxnChg chg="del mod">
          <ac:chgData name="wu wills" userId="e638a2c45be624c2" providerId="LiveId" clId="{56A1F4A0-59DE-4CFF-8D54-BF0C5F64392C}" dt="2020-01-02T05:13:26.534" v="20814" actId="478"/>
          <ac:cxnSpMkLst>
            <pc:docMk/>
            <pc:sldMk cId="2947571313" sldId="316"/>
            <ac:cxnSpMk id="42" creationId="{8092691E-1834-4180-ACB0-58A652C8C882}"/>
          </ac:cxnSpMkLst>
        </pc:cxnChg>
        <pc:cxnChg chg="del mod">
          <ac:chgData name="wu wills" userId="e638a2c45be624c2" providerId="LiveId" clId="{56A1F4A0-59DE-4CFF-8D54-BF0C5F64392C}" dt="2020-01-02T05:13:26.534" v="20814" actId="478"/>
          <ac:cxnSpMkLst>
            <pc:docMk/>
            <pc:sldMk cId="2947571313" sldId="316"/>
            <ac:cxnSpMk id="44" creationId="{8EB4951E-4F29-4A46-8E29-C9094B670D3D}"/>
          </ac:cxnSpMkLst>
        </pc:cxnChg>
        <pc:cxnChg chg="del mod">
          <ac:chgData name="wu wills" userId="e638a2c45be624c2" providerId="LiveId" clId="{56A1F4A0-59DE-4CFF-8D54-BF0C5F64392C}" dt="2020-01-02T05:13:26.534" v="20814" actId="478"/>
          <ac:cxnSpMkLst>
            <pc:docMk/>
            <pc:sldMk cId="2947571313" sldId="316"/>
            <ac:cxnSpMk id="46" creationId="{AD2720DD-38BF-456C-8CF4-415507519E6E}"/>
          </ac:cxnSpMkLst>
        </pc:cxnChg>
        <pc:cxnChg chg="del mod">
          <ac:chgData name="wu wills" userId="e638a2c45be624c2" providerId="LiveId" clId="{56A1F4A0-59DE-4CFF-8D54-BF0C5F64392C}" dt="2020-01-02T05:13:26.534" v="20814" actId="478"/>
          <ac:cxnSpMkLst>
            <pc:docMk/>
            <pc:sldMk cId="2947571313" sldId="316"/>
            <ac:cxnSpMk id="48" creationId="{74BEC812-6DF0-441A-B8C2-E3BD8B20DFB8}"/>
          </ac:cxnSpMkLst>
        </pc:cxnChg>
        <pc:cxnChg chg="del mod">
          <ac:chgData name="wu wills" userId="e638a2c45be624c2" providerId="LiveId" clId="{56A1F4A0-59DE-4CFF-8D54-BF0C5F64392C}" dt="2020-01-02T05:13:26.534" v="20814" actId="478"/>
          <ac:cxnSpMkLst>
            <pc:docMk/>
            <pc:sldMk cId="2947571313" sldId="316"/>
            <ac:cxnSpMk id="50" creationId="{220696A7-BC04-4982-98DC-5A4BA93BF200}"/>
          </ac:cxnSpMkLst>
        </pc:cxnChg>
        <pc:cxnChg chg="del mod">
          <ac:chgData name="wu wills" userId="e638a2c45be624c2" providerId="LiveId" clId="{56A1F4A0-59DE-4CFF-8D54-BF0C5F64392C}" dt="2020-01-02T05:13:26.534" v="20814" actId="478"/>
          <ac:cxnSpMkLst>
            <pc:docMk/>
            <pc:sldMk cId="2947571313" sldId="316"/>
            <ac:cxnSpMk id="52" creationId="{3376F50A-1D69-4525-8383-D0DA78841F2A}"/>
          </ac:cxnSpMkLst>
        </pc:cxnChg>
        <pc:cxnChg chg="del mod">
          <ac:chgData name="wu wills" userId="e638a2c45be624c2" providerId="LiveId" clId="{56A1F4A0-59DE-4CFF-8D54-BF0C5F64392C}" dt="2020-01-02T05:13:26.534" v="20814" actId="478"/>
          <ac:cxnSpMkLst>
            <pc:docMk/>
            <pc:sldMk cId="2947571313" sldId="316"/>
            <ac:cxnSpMk id="54" creationId="{391CC930-272A-4CCB-B86E-53D5D395F111}"/>
          </ac:cxnSpMkLst>
        </pc:cxnChg>
        <pc:cxnChg chg="del mod">
          <ac:chgData name="wu wills" userId="e638a2c45be624c2" providerId="LiveId" clId="{56A1F4A0-59DE-4CFF-8D54-BF0C5F64392C}" dt="2020-01-02T05:13:26.534" v="20814" actId="478"/>
          <ac:cxnSpMkLst>
            <pc:docMk/>
            <pc:sldMk cId="2947571313" sldId="316"/>
            <ac:cxnSpMk id="57" creationId="{4F59AD7A-6A11-49AF-81A5-F8C2A97437EE}"/>
          </ac:cxnSpMkLst>
        </pc:cxnChg>
        <pc:cxnChg chg="del mod">
          <ac:chgData name="wu wills" userId="e638a2c45be624c2" providerId="LiveId" clId="{56A1F4A0-59DE-4CFF-8D54-BF0C5F64392C}" dt="2020-01-02T05:13:26.534" v="20814" actId="478"/>
          <ac:cxnSpMkLst>
            <pc:docMk/>
            <pc:sldMk cId="2947571313" sldId="316"/>
            <ac:cxnSpMk id="59" creationId="{D20A794C-F695-4E7D-A485-32996685929E}"/>
          </ac:cxnSpMkLst>
        </pc:cxnChg>
        <pc:cxnChg chg="del mod">
          <ac:chgData name="wu wills" userId="e638a2c45be624c2" providerId="LiveId" clId="{56A1F4A0-59DE-4CFF-8D54-BF0C5F64392C}" dt="2020-01-02T05:13:26.534" v="20814" actId="478"/>
          <ac:cxnSpMkLst>
            <pc:docMk/>
            <pc:sldMk cId="2947571313" sldId="316"/>
            <ac:cxnSpMk id="61" creationId="{8F8595AF-CB41-4C64-B372-5EEC4C88C041}"/>
          </ac:cxnSpMkLst>
        </pc:cxnChg>
        <pc:cxnChg chg="del mod">
          <ac:chgData name="wu wills" userId="e638a2c45be624c2" providerId="LiveId" clId="{56A1F4A0-59DE-4CFF-8D54-BF0C5F64392C}" dt="2020-01-02T05:13:26.534" v="20814" actId="478"/>
          <ac:cxnSpMkLst>
            <pc:docMk/>
            <pc:sldMk cId="2947571313" sldId="316"/>
            <ac:cxnSpMk id="63" creationId="{10843F7F-384C-4FC3-B763-F0DE229289DB}"/>
          </ac:cxnSpMkLst>
        </pc:cxnChg>
        <pc:cxnChg chg="del mod">
          <ac:chgData name="wu wills" userId="e638a2c45be624c2" providerId="LiveId" clId="{56A1F4A0-59DE-4CFF-8D54-BF0C5F64392C}" dt="2020-01-02T05:13:26.534" v="20814" actId="478"/>
          <ac:cxnSpMkLst>
            <pc:docMk/>
            <pc:sldMk cId="2947571313" sldId="316"/>
            <ac:cxnSpMk id="65" creationId="{AA9B9893-291A-4157-94FD-F99662890B59}"/>
          </ac:cxnSpMkLst>
        </pc:cxnChg>
      </pc:sldChg>
      <pc:sldChg chg="addSp delSp modSp add">
        <pc:chgData name="wu wills" userId="e638a2c45be624c2" providerId="LiveId" clId="{56A1F4A0-59DE-4CFF-8D54-BF0C5F64392C}" dt="2020-01-02T05:55:50.162" v="22200"/>
        <pc:sldMkLst>
          <pc:docMk/>
          <pc:sldMk cId="2726812640" sldId="317"/>
        </pc:sldMkLst>
        <pc:spChg chg="mod">
          <ac:chgData name="wu wills" userId="e638a2c45be624c2" providerId="LiveId" clId="{56A1F4A0-59DE-4CFF-8D54-BF0C5F64392C}" dt="2020-01-02T05:54:26.900" v="22140"/>
          <ac:spMkLst>
            <pc:docMk/>
            <pc:sldMk cId="2726812640" sldId="317"/>
            <ac:spMk id="3" creationId="{00000000-0000-0000-0000-000000000000}"/>
          </ac:spMkLst>
        </pc:spChg>
        <pc:spChg chg="add mod">
          <ac:chgData name="wu wills" userId="e638a2c45be624c2" providerId="LiveId" clId="{56A1F4A0-59DE-4CFF-8D54-BF0C5F64392C}" dt="2020-01-02T05:55:50.162" v="22200"/>
          <ac:spMkLst>
            <pc:docMk/>
            <pc:sldMk cId="2726812640" sldId="317"/>
            <ac:spMk id="6" creationId="{6E47998B-84C1-421C-9854-407F0CF7A3A3}"/>
          </ac:spMkLst>
        </pc:spChg>
        <pc:graphicFrameChg chg="del">
          <ac:chgData name="wu wills" userId="e638a2c45be624c2" providerId="LiveId" clId="{56A1F4A0-59DE-4CFF-8D54-BF0C5F64392C}" dt="2020-01-02T05:48:44.920" v="22105" actId="478"/>
          <ac:graphicFrameMkLst>
            <pc:docMk/>
            <pc:sldMk cId="2726812640" sldId="317"/>
            <ac:graphicFrameMk id="5" creationId="{967146D8-247D-414F-BECD-7262F80BE533}"/>
          </ac:graphicFrameMkLst>
        </pc:graphicFrameChg>
      </pc:sldChg>
    </pc:docChg>
  </pc:docChgLst>
  <pc:docChgLst>
    <pc:chgData name="wu wills" userId="e638a2c45be624c2" providerId="LiveId" clId="{F0337C0D-0D04-4D8F-85CD-40175DDCC325}"/>
    <pc:docChg chg="undo custSel addSld delSld modSld sldOrd">
      <pc:chgData name="wu wills" userId="e638a2c45be624c2" providerId="LiveId" clId="{F0337C0D-0D04-4D8F-85CD-40175DDCC325}" dt="2020-01-04T03:40:08.966" v="12520"/>
      <pc:docMkLst>
        <pc:docMk/>
      </pc:docMkLst>
      <pc:sldChg chg="modSp">
        <pc:chgData name="wu wills" userId="e638a2c45be624c2" providerId="LiveId" clId="{F0337C0D-0D04-4D8F-85CD-40175DDCC325}" dt="2019-12-12T04:52:09.372" v="7943" actId="20577"/>
        <pc:sldMkLst>
          <pc:docMk/>
          <pc:sldMk cId="3477141263" sldId="256"/>
        </pc:sldMkLst>
        <pc:spChg chg="mod">
          <ac:chgData name="wu wills" userId="e638a2c45be624c2" providerId="LiveId" clId="{F0337C0D-0D04-4D8F-85CD-40175DDCC325}" dt="2019-12-12T04:52:09.372" v="7943" actId="20577"/>
          <ac:spMkLst>
            <pc:docMk/>
            <pc:sldMk cId="3477141263" sldId="256"/>
            <ac:spMk id="2" creationId="{3DF1DB2E-03F9-4941-80D5-B2DD1D893055}"/>
          </ac:spMkLst>
        </pc:spChg>
      </pc:sldChg>
      <pc:sldChg chg="addSp delSp modSp">
        <pc:chgData name="wu wills" userId="e638a2c45be624c2" providerId="LiveId" clId="{F0337C0D-0D04-4D8F-85CD-40175DDCC325}" dt="2019-12-22T01:30:39.557" v="8572"/>
        <pc:sldMkLst>
          <pc:docMk/>
          <pc:sldMk cId="3808247897" sldId="260"/>
        </pc:sldMkLst>
        <pc:spChg chg="mod">
          <ac:chgData name="wu wills" userId="e638a2c45be624c2" providerId="LiveId" clId="{F0337C0D-0D04-4D8F-85CD-40175DDCC325}" dt="2019-12-22T01:30:39.557" v="8572"/>
          <ac:spMkLst>
            <pc:docMk/>
            <pc:sldMk cId="3808247897" sldId="260"/>
            <ac:spMk id="2" creationId="{DAFE7723-8FA5-457D-9B10-9A898A72BAF7}"/>
          </ac:spMkLst>
        </pc:spChg>
        <pc:spChg chg="mod">
          <ac:chgData name="wu wills" userId="e638a2c45be624c2" providerId="LiveId" clId="{F0337C0D-0D04-4D8F-85CD-40175DDCC325}" dt="2019-12-06T03:37:40.981" v="3135" actId="20577"/>
          <ac:spMkLst>
            <pc:docMk/>
            <pc:sldMk cId="3808247897" sldId="260"/>
            <ac:spMk id="3" creationId="{6610EF7B-7DD1-4021-8E74-1925A2AECAF8}"/>
          </ac:spMkLst>
        </pc:spChg>
        <pc:spChg chg="add del mod">
          <ac:chgData name="wu wills" userId="e638a2c45be624c2" providerId="LiveId" clId="{F0337C0D-0D04-4D8F-85CD-40175DDCC325}" dt="2019-11-30T02:48:09.180" v="2182"/>
          <ac:spMkLst>
            <pc:docMk/>
            <pc:sldMk cId="3808247897" sldId="260"/>
            <ac:spMk id="4" creationId="{4FEED4D3-0AC4-4068-B3A7-E9DD52E3E58D}"/>
          </ac:spMkLst>
        </pc:spChg>
        <pc:spChg chg="add mod">
          <ac:chgData name="wu wills" userId="e638a2c45be624c2" providerId="LiveId" clId="{F0337C0D-0D04-4D8F-85CD-40175DDCC325}" dt="2019-11-30T03:18:33.398" v="2546" actId="1076"/>
          <ac:spMkLst>
            <pc:docMk/>
            <pc:sldMk cId="3808247897" sldId="260"/>
            <ac:spMk id="7" creationId="{63C9EDDF-7E0D-45CB-92A7-A249CED50048}"/>
          </ac:spMkLst>
        </pc:spChg>
        <pc:picChg chg="add mod">
          <ac:chgData name="wu wills" userId="e638a2c45be624c2" providerId="LiveId" clId="{F0337C0D-0D04-4D8F-85CD-40175DDCC325}" dt="2019-11-30T02:48:20.643" v="2185" actId="1076"/>
          <ac:picMkLst>
            <pc:docMk/>
            <pc:sldMk cId="3808247897" sldId="260"/>
            <ac:picMk id="6" creationId="{CC001811-686F-43CE-8B4E-64D7647AE8F3}"/>
          </ac:picMkLst>
        </pc:picChg>
      </pc:sldChg>
      <pc:sldChg chg="modSp">
        <pc:chgData name="wu wills" userId="e638a2c45be624c2" providerId="LiveId" clId="{F0337C0D-0D04-4D8F-85CD-40175DDCC325}" dt="2019-12-07T01:56:11.275" v="4504"/>
        <pc:sldMkLst>
          <pc:docMk/>
          <pc:sldMk cId="3405707187" sldId="262"/>
        </pc:sldMkLst>
        <pc:spChg chg="mod">
          <ac:chgData name="wu wills" userId="e638a2c45be624c2" providerId="LiveId" clId="{F0337C0D-0D04-4D8F-85CD-40175DDCC325}" dt="2019-12-07T01:56:11.275" v="4504"/>
          <ac:spMkLst>
            <pc:docMk/>
            <pc:sldMk cId="3405707187" sldId="262"/>
            <ac:spMk id="3" creationId="{00000000-0000-0000-0000-000000000000}"/>
          </ac:spMkLst>
        </pc:spChg>
      </pc:sldChg>
      <pc:sldChg chg="del">
        <pc:chgData name="wu wills" userId="e638a2c45be624c2" providerId="LiveId" clId="{F0337C0D-0D04-4D8F-85CD-40175DDCC325}" dt="2019-12-22T01:35:48.620" v="8593" actId="47"/>
        <pc:sldMkLst>
          <pc:docMk/>
          <pc:sldMk cId="329180900" sldId="263"/>
        </pc:sldMkLst>
      </pc:sldChg>
      <pc:sldChg chg="modSp ord">
        <pc:chgData name="wu wills" userId="e638a2c45be624c2" providerId="LiveId" clId="{F0337C0D-0D04-4D8F-85CD-40175DDCC325}" dt="2020-01-04T02:03:59.432" v="9486"/>
        <pc:sldMkLst>
          <pc:docMk/>
          <pc:sldMk cId="1881469234" sldId="264"/>
        </pc:sldMkLst>
        <pc:spChg chg="mod">
          <ac:chgData name="wu wills" userId="e638a2c45be624c2" providerId="LiveId" clId="{F0337C0D-0D04-4D8F-85CD-40175DDCC325}" dt="2019-11-30T03:06:19.599" v="2514" actId="20577"/>
          <ac:spMkLst>
            <pc:docMk/>
            <pc:sldMk cId="1881469234" sldId="264"/>
            <ac:spMk id="2" creationId="{00000000-0000-0000-0000-000000000000}"/>
          </ac:spMkLst>
        </pc:spChg>
        <pc:spChg chg="mod">
          <ac:chgData name="wu wills" userId="e638a2c45be624c2" providerId="LiveId" clId="{F0337C0D-0D04-4D8F-85CD-40175DDCC325}" dt="2020-01-04T02:03:59.432" v="9486"/>
          <ac:spMkLst>
            <pc:docMk/>
            <pc:sldMk cId="1881469234" sldId="264"/>
            <ac:spMk id="3" creationId="{00000000-0000-0000-0000-000000000000}"/>
          </ac:spMkLst>
        </pc:spChg>
      </pc:sldChg>
      <pc:sldChg chg="modSp">
        <pc:chgData name="wu wills" userId="e638a2c45be624c2" providerId="LiveId" clId="{F0337C0D-0D04-4D8F-85CD-40175DDCC325}" dt="2020-01-04T02:28:35.122" v="10302"/>
        <pc:sldMkLst>
          <pc:docMk/>
          <pc:sldMk cId="2963950963" sldId="265"/>
        </pc:sldMkLst>
        <pc:spChg chg="mod">
          <ac:chgData name="wu wills" userId="e638a2c45be624c2" providerId="LiveId" clId="{F0337C0D-0D04-4D8F-85CD-40175DDCC325}" dt="2020-01-04T02:28:35.122" v="10302"/>
          <ac:spMkLst>
            <pc:docMk/>
            <pc:sldMk cId="2963950963" sldId="265"/>
            <ac:spMk id="3" creationId="{00000000-0000-0000-0000-000000000000}"/>
          </ac:spMkLst>
        </pc:spChg>
      </pc:sldChg>
      <pc:sldChg chg="modSp">
        <pc:chgData name="wu wills" userId="e638a2c45be624c2" providerId="LiveId" clId="{F0337C0D-0D04-4D8F-85CD-40175DDCC325}" dt="2019-12-07T01:31:01.697" v="3843" actId="403"/>
        <pc:sldMkLst>
          <pc:docMk/>
          <pc:sldMk cId="1361886965" sldId="268"/>
        </pc:sldMkLst>
        <pc:spChg chg="mod">
          <ac:chgData name="wu wills" userId="e638a2c45be624c2" providerId="LiveId" clId="{F0337C0D-0D04-4D8F-85CD-40175DDCC325}" dt="2019-11-30T01:21:22.373" v="47" actId="20577"/>
          <ac:spMkLst>
            <pc:docMk/>
            <pc:sldMk cId="1361886965" sldId="268"/>
            <ac:spMk id="2" creationId="{94A89F3C-8435-45A5-A0DE-166E19CFA3F0}"/>
          </ac:spMkLst>
        </pc:spChg>
        <pc:spChg chg="mod">
          <ac:chgData name="wu wills" userId="e638a2c45be624c2" providerId="LiveId" clId="{F0337C0D-0D04-4D8F-85CD-40175DDCC325}" dt="2019-12-07T01:31:01.697" v="3843" actId="403"/>
          <ac:spMkLst>
            <pc:docMk/>
            <pc:sldMk cId="1361886965" sldId="268"/>
            <ac:spMk id="9" creationId="{A525E561-C266-48D5-BADD-7F0AA557CA34}"/>
          </ac:spMkLst>
        </pc:spChg>
        <pc:picChg chg="mod">
          <ac:chgData name="wu wills" userId="e638a2c45be624c2" providerId="LiveId" clId="{F0337C0D-0D04-4D8F-85CD-40175DDCC325}" dt="2019-11-30T01:20:19.550" v="43" actId="1035"/>
          <ac:picMkLst>
            <pc:docMk/>
            <pc:sldMk cId="1361886965" sldId="268"/>
            <ac:picMk id="4" creationId="{B466EDEA-E782-4CFF-BA0A-F0618BC4F57D}"/>
          </ac:picMkLst>
        </pc:picChg>
        <pc:picChg chg="mod">
          <ac:chgData name="wu wills" userId="e638a2c45be624c2" providerId="LiveId" clId="{F0337C0D-0D04-4D8F-85CD-40175DDCC325}" dt="2019-11-30T01:20:19.550" v="43" actId="1035"/>
          <ac:picMkLst>
            <pc:docMk/>
            <pc:sldMk cId="1361886965" sldId="268"/>
            <ac:picMk id="6" creationId="{F28BEF02-7BC2-41D6-98EC-D2EFCAA79EDE}"/>
          </ac:picMkLst>
        </pc:picChg>
        <pc:picChg chg="mod">
          <ac:chgData name="wu wills" userId="e638a2c45be624c2" providerId="LiveId" clId="{F0337C0D-0D04-4D8F-85CD-40175DDCC325}" dt="2019-11-30T01:20:19.550" v="43" actId="1035"/>
          <ac:picMkLst>
            <pc:docMk/>
            <pc:sldMk cId="1361886965" sldId="268"/>
            <ac:picMk id="8" creationId="{04889123-3169-4F80-A29E-AC60EB242ACC}"/>
          </ac:picMkLst>
        </pc:picChg>
      </pc:sldChg>
      <pc:sldChg chg="addSp delSp modSp">
        <pc:chgData name="wu wills" userId="e638a2c45be624c2" providerId="LiveId" clId="{F0337C0D-0D04-4D8F-85CD-40175DDCC325}" dt="2019-11-30T02:42:08.744" v="2039"/>
        <pc:sldMkLst>
          <pc:docMk/>
          <pc:sldMk cId="1900096084" sldId="271"/>
        </pc:sldMkLst>
        <pc:spChg chg="mod">
          <ac:chgData name="wu wills" userId="e638a2c45be624c2" providerId="LiveId" clId="{F0337C0D-0D04-4D8F-85CD-40175DDCC325}" dt="2019-11-30T02:34:31.162" v="1730" actId="20577"/>
          <ac:spMkLst>
            <pc:docMk/>
            <pc:sldMk cId="1900096084" sldId="271"/>
            <ac:spMk id="2" creationId="{CDB75C32-7742-4C8D-88FD-58FA695C7388}"/>
          </ac:spMkLst>
        </pc:spChg>
        <pc:spChg chg="mod">
          <ac:chgData name="wu wills" userId="e638a2c45be624c2" providerId="LiveId" clId="{F0337C0D-0D04-4D8F-85CD-40175DDCC325}" dt="2019-11-30T02:42:08.744" v="2039"/>
          <ac:spMkLst>
            <pc:docMk/>
            <pc:sldMk cId="1900096084" sldId="271"/>
            <ac:spMk id="3" creationId="{8FD1B9C2-5F93-4B24-A1B2-8B2111F2AC94}"/>
          </ac:spMkLst>
        </pc:spChg>
        <pc:spChg chg="add del mod">
          <ac:chgData name="wu wills" userId="e638a2c45be624c2" providerId="LiveId" clId="{F0337C0D-0D04-4D8F-85CD-40175DDCC325}" dt="2019-11-30T01:43:16.644" v="593"/>
          <ac:spMkLst>
            <pc:docMk/>
            <pc:sldMk cId="1900096084" sldId="271"/>
            <ac:spMk id="4" creationId="{83B8D18F-1CC2-47E7-A1BF-9C7F9316F1B3}"/>
          </ac:spMkLst>
        </pc:spChg>
        <pc:spChg chg="add del mod">
          <ac:chgData name="wu wills" userId="e638a2c45be624c2" providerId="LiveId" clId="{F0337C0D-0D04-4D8F-85CD-40175DDCC325}" dt="2019-11-30T01:43:16.644" v="593"/>
          <ac:spMkLst>
            <pc:docMk/>
            <pc:sldMk cId="1900096084" sldId="271"/>
            <ac:spMk id="5" creationId="{5FE00331-F428-48C5-901B-7CA16424FE73}"/>
          </ac:spMkLst>
        </pc:spChg>
        <pc:spChg chg="add del mod">
          <ac:chgData name="wu wills" userId="e638a2c45be624c2" providerId="LiveId" clId="{F0337C0D-0D04-4D8F-85CD-40175DDCC325}" dt="2019-11-30T01:43:16.644" v="593"/>
          <ac:spMkLst>
            <pc:docMk/>
            <pc:sldMk cId="1900096084" sldId="271"/>
            <ac:spMk id="6" creationId="{DDC93F90-E19C-402D-B5A1-8F8FED1E2ED4}"/>
          </ac:spMkLst>
        </pc:spChg>
        <pc:spChg chg="add del mod">
          <ac:chgData name="wu wills" userId="e638a2c45be624c2" providerId="LiveId" clId="{F0337C0D-0D04-4D8F-85CD-40175DDCC325}" dt="2019-11-30T01:45:25.573" v="621"/>
          <ac:spMkLst>
            <pc:docMk/>
            <pc:sldMk cId="1900096084" sldId="271"/>
            <ac:spMk id="7" creationId="{D4D122B4-54E9-4F3A-BB37-0A5819E704B0}"/>
          </ac:spMkLst>
        </pc:spChg>
        <pc:spChg chg="add mod">
          <ac:chgData name="wu wills" userId="e638a2c45be624c2" providerId="LiveId" clId="{F0337C0D-0D04-4D8F-85CD-40175DDCC325}" dt="2019-11-30T01:50:53.739" v="665" actId="1076"/>
          <ac:spMkLst>
            <pc:docMk/>
            <pc:sldMk cId="1900096084" sldId="271"/>
            <ac:spMk id="10" creationId="{1117B53A-3922-4C62-8F7D-ABBD4731AA52}"/>
          </ac:spMkLst>
        </pc:spChg>
        <pc:spChg chg="add mod">
          <ac:chgData name="wu wills" userId="e638a2c45be624c2" providerId="LiveId" clId="{F0337C0D-0D04-4D8F-85CD-40175DDCC325}" dt="2019-11-30T01:50:41.100" v="662" actId="403"/>
          <ac:spMkLst>
            <pc:docMk/>
            <pc:sldMk cId="1900096084" sldId="271"/>
            <ac:spMk id="11" creationId="{89445BD6-B8D1-41AC-A3AC-44A8D591E4CF}"/>
          </ac:spMkLst>
        </pc:spChg>
        <pc:picChg chg="add mod">
          <ac:chgData name="wu wills" userId="e638a2c45be624c2" providerId="LiveId" clId="{F0337C0D-0D04-4D8F-85CD-40175DDCC325}" dt="2019-11-30T01:50:35.866" v="660" actId="1076"/>
          <ac:picMkLst>
            <pc:docMk/>
            <pc:sldMk cId="1900096084" sldId="271"/>
            <ac:picMk id="9" creationId="{1BD7F9D5-0199-44E6-9650-731664C2D3FF}"/>
          </ac:picMkLst>
        </pc:picChg>
      </pc:sldChg>
      <pc:sldChg chg="modSp">
        <pc:chgData name="wu wills" userId="e638a2c45be624c2" providerId="LiveId" clId="{F0337C0D-0D04-4D8F-85CD-40175DDCC325}" dt="2019-12-12T04:09:44.475" v="7941" actId="403"/>
        <pc:sldMkLst>
          <pc:docMk/>
          <pc:sldMk cId="2553820544" sldId="272"/>
        </pc:sldMkLst>
        <pc:spChg chg="mod">
          <ac:chgData name="wu wills" userId="e638a2c45be624c2" providerId="LiveId" clId="{F0337C0D-0D04-4D8F-85CD-40175DDCC325}" dt="2019-12-12T04:09:44.475" v="7941" actId="403"/>
          <ac:spMkLst>
            <pc:docMk/>
            <pc:sldMk cId="2553820544" sldId="272"/>
            <ac:spMk id="3" creationId="{E92984E4-4EF7-4F3E-A80D-C3C96812001D}"/>
          </ac:spMkLst>
        </pc:spChg>
      </pc:sldChg>
      <pc:sldChg chg="modSp">
        <pc:chgData name="wu wills" userId="e638a2c45be624c2" providerId="LiveId" clId="{F0337C0D-0D04-4D8F-85CD-40175DDCC325}" dt="2019-12-21T03:01:30.319" v="8427" actId="404"/>
        <pc:sldMkLst>
          <pc:docMk/>
          <pc:sldMk cId="1505731680" sldId="273"/>
        </pc:sldMkLst>
        <pc:spChg chg="mod">
          <ac:chgData name="wu wills" userId="e638a2c45be624c2" providerId="LiveId" clId="{F0337C0D-0D04-4D8F-85CD-40175DDCC325}" dt="2019-12-21T03:01:30.319" v="8427" actId="404"/>
          <ac:spMkLst>
            <pc:docMk/>
            <pc:sldMk cId="1505731680" sldId="273"/>
            <ac:spMk id="2" creationId="{E3BF091C-4E6D-4A19-867D-E193F9AA55B9}"/>
          </ac:spMkLst>
        </pc:spChg>
      </pc:sldChg>
      <pc:sldChg chg="modSp">
        <pc:chgData name="wu wills" userId="e638a2c45be624c2" providerId="LiveId" clId="{F0337C0D-0D04-4D8F-85CD-40175DDCC325}" dt="2019-12-21T03:01:37.551" v="8430" actId="404"/>
        <pc:sldMkLst>
          <pc:docMk/>
          <pc:sldMk cId="3965178314" sldId="274"/>
        </pc:sldMkLst>
        <pc:spChg chg="mod">
          <ac:chgData name="wu wills" userId="e638a2c45be624c2" providerId="LiveId" clId="{F0337C0D-0D04-4D8F-85CD-40175DDCC325}" dt="2019-12-21T03:01:37.551" v="8430" actId="404"/>
          <ac:spMkLst>
            <pc:docMk/>
            <pc:sldMk cId="3965178314" sldId="274"/>
            <ac:spMk id="2" creationId="{E3BF091C-4E6D-4A19-867D-E193F9AA55B9}"/>
          </ac:spMkLst>
        </pc:spChg>
        <pc:spChg chg="mod">
          <ac:chgData name="wu wills" userId="e638a2c45be624c2" providerId="LiveId" clId="{F0337C0D-0D04-4D8F-85CD-40175DDCC325}" dt="2019-12-21T03:01:10.108" v="8424" actId="27636"/>
          <ac:spMkLst>
            <pc:docMk/>
            <pc:sldMk cId="3965178314" sldId="274"/>
            <ac:spMk id="5" creationId="{554A9200-8A9D-4776-A0C5-C7918291E930}"/>
          </ac:spMkLst>
        </pc:spChg>
      </pc:sldChg>
      <pc:sldChg chg="modSp">
        <pc:chgData name="wu wills" userId="e638a2c45be624c2" providerId="LiveId" clId="{F0337C0D-0D04-4D8F-85CD-40175DDCC325}" dt="2019-11-30T01:41:19.436" v="578" actId="20577"/>
        <pc:sldMkLst>
          <pc:docMk/>
          <pc:sldMk cId="3020050293" sldId="276"/>
        </pc:sldMkLst>
        <pc:spChg chg="mod">
          <ac:chgData name="wu wills" userId="e638a2c45be624c2" providerId="LiveId" clId="{F0337C0D-0D04-4D8F-85CD-40175DDCC325}" dt="2019-11-30T01:41:19.436" v="578" actId="20577"/>
          <ac:spMkLst>
            <pc:docMk/>
            <pc:sldMk cId="3020050293" sldId="276"/>
            <ac:spMk id="18" creationId="{5885DEEB-9988-4847-A8B2-F9D851B80AEB}"/>
          </ac:spMkLst>
        </pc:spChg>
      </pc:sldChg>
      <pc:sldChg chg="modSp">
        <pc:chgData name="wu wills" userId="e638a2c45be624c2" providerId="LiveId" clId="{F0337C0D-0D04-4D8F-85CD-40175DDCC325}" dt="2019-11-30T03:05:46.328" v="2493" actId="27636"/>
        <pc:sldMkLst>
          <pc:docMk/>
          <pc:sldMk cId="4134721030" sldId="278"/>
        </pc:sldMkLst>
        <pc:spChg chg="mod">
          <ac:chgData name="wu wills" userId="e638a2c45be624c2" providerId="LiveId" clId="{F0337C0D-0D04-4D8F-85CD-40175DDCC325}" dt="2019-11-30T03:05:46.328" v="2493" actId="27636"/>
          <ac:spMkLst>
            <pc:docMk/>
            <pc:sldMk cId="4134721030" sldId="278"/>
            <ac:spMk id="5" creationId="{21529C65-80C7-4241-B6F2-F153A38E0A60}"/>
          </ac:spMkLst>
        </pc:spChg>
      </pc:sldChg>
      <pc:sldChg chg="addSp delSp modSp add">
        <pc:chgData name="wu wills" userId="e638a2c45be624c2" providerId="LiveId" clId="{F0337C0D-0D04-4D8F-85CD-40175DDCC325}" dt="2019-11-30T03:00:25.184" v="2476" actId="1076"/>
        <pc:sldMkLst>
          <pc:docMk/>
          <pc:sldMk cId="4021861296" sldId="279"/>
        </pc:sldMkLst>
        <pc:spChg chg="del">
          <ac:chgData name="wu wills" userId="e638a2c45be624c2" providerId="LiveId" clId="{F0337C0D-0D04-4D8F-85CD-40175DDCC325}" dt="2019-11-30T01:28:01.429" v="49"/>
          <ac:spMkLst>
            <pc:docMk/>
            <pc:sldMk cId="4021861296" sldId="279"/>
            <ac:spMk id="2" creationId="{78EB44DA-D913-40FA-B5E8-FD1ED7946D9A}"/>
          </ac:spMkLst>
        </pc:spChg>
        <pc:spChg chg="del">
          <ac:chgData name="wu wills" userId="e638a2c45be624c2" providerId="LiveId" clId="{F0337C0D-0D04-4D8F-85CD-40175DDCC325}" dt="2019-11-30T01:28:01.429" v="49"/>
          <ac:spMkLst>
            <pc:docMk/>
            <pc:sldMk cId="4021861296" sldId="279"/>
            <ac:spMk id="3" creationId="{A749A5CB-3DD7-43EB-8F08-5CC87FA5092F}"/>
          </ac:spMkLst>
        </pc:spChg>
        <pc:spChg chg="del">
          <ac:chgData name="wu wills" userId="e638a2c45be624c2" providerId="LiveId" clId="{F0337C0D-0D04-4D8F-85CD-40175DDCC325}" dt="2019-11-30T01:28:01.429" v="49"/>
          <ac:spMkLst>
            <pc:docMk/>
            <pc:sldMk cId="4021861296" sldId="279"/>
            <ac:spMk id="4" creationId="{6235AACF-18D8-4197-970C-85B67888D625}"/>
          </ac:spMkLst>
        </pc:spChg>
        <pc:spChg chg="add mod">
          <ac:chgData name="wu wills" userId="e638a2c45be624c2" providerId="LiveId" clId="{F0337C0D-0D04-4D8F-85CD-40175DDCC325}" dt="2019-11-30T01:32:11.428" v="186" actId="20577"/>
          <ac:spMkLst>
            <pc:docMk/>
            <pc:sldMk cId="4021861296" sldId="279"/>
            <ac:spMk id="5" creationId="{87112DBD-DDB2-4450-91E5-FC9B8CC5CA52}"/>
          </ac:spMkLst>
        </pc:spChg>
        <pc:spChg chg="add del mod">
          <ac:chgData name="wu wills" userId="e638a2c45be624c2" providerId="LiveId" clId="{F0337C0D-0D04-4D8F-85CD-40175DDCC325}" dt="2019-11-30T01:30:29.253" v="140"/>
          <ac:spMkLst>
            <pc:docMk/>
            <pc:sldMk cId="4021861296" sldId="279"/>
            <ac:spMk id="6" creationId="{C6321848-406F-45DC-AC81-6106BAD952E1}"/>
          </ac:spMkLst>
        </pc:spChg>
        <pc:spChg chg="add mod">
          <ac:chgData name="wu wills" userId="e638a2c45be624c2" providerId="LiveId" clId="{F0337C0D-0D04-4D8F-85CD-40175DDCC325}" dt="2019-11-30T02:32:08.064" v="1727" actId="20577"/>
          <ac:spMkLst>
            <pc:docMk/>
            <pc:sldMk cId="4021861296" sldId="279"/>
            <ac:spMk id="7" creationId="{A8EF27B9-6124-40E0-B077-6E8DAA47D257}"/>
          </ac:spMkLst>
        </pc:spChg>
        <pc:spChg chg="add del mod">
          <ac:chgData name="wu wills" userId="e638a2c45be624c2" providerId="LiveId" clId="{F0337C0D-0D04-4D8F-85CD-40175DDCC325}" dt="2019-11-30T01:40:00.754" v="573"/>
          <ac:spMkLst>
            <pc:docMk/>
            <pc:sldMk cId="4021861296" sldId="279"/>
            <ac:spMk id="8" creationId="{691A5407-20E3-42B6-B15A-03BDCA91C0AA}"/>
          </ac:spMkLst>
        </pc:spChg>
        <pc:picChg chg="add mod">
          <ac:chgData name="wu wills" userId="e638a2c45be624c2" providerId="LiveId" clId="{F0337C0D-0D04-4D8F-85CD-40175DDCC325}" dt="2019-11-30T03:00:25.184" v="2476" actId="1076"/>
          <ac:picMkLst>
            <pc:docMk/>
            <pc:sldMk cId="4021861296" sldId="279"/>
            <ac:picMk id="10" creationId="{1CE9AF55-DE8A-45CD-BE4D-F4B683268B4F}"/>
          </ac:picMkLst>
        </pc:picChg>
      </pc:sldChg>
      <pc:sldChg chg="addSp delSp modSp add">
        <pc:chgData name="wu wills" userId="e638a2c45be624c2" providerId="LiveId" clId="{F0337C0D-0D04-4D8F-85CD-40175DDCC325}" dt="2019-11-30T02:52:57.868" v="2318" actId="20577"/>
        <pc:sldMkLst>
          <pc:docMk/>
          <pc:sldMk cId="2562230475" sldId="280"/>
        </pc:sldMkLst>
        <pc:spChg chg="mod">
          <ac:chgData name="wu wills" userId="e638a2c45be624c2" providerId="LiveId" clId="{F0337C0D-0D04-4D8F-85CD-40175DDCC325}" dt="2019-11-30T02:52:57.868" v="2318" actId="20577"/>
          <ac:spMkLst>
            <pc:docMk/>
            <pc:sldMk cId="2562230475" sldId="280"/>
            <ac:spMk id="3" creationId="{8FD1B9C2-5F93-4B24-A1B2-8B2111F2AC94}"/>
          </ac:spMkLst>
        </pc:spChg>
        <pc:spChg chg="del mod">
          <ac:chgData name="wu wills" userId="e638a2c45be624c2" providerId="LiveId" clId="{F0337C0D-0D04-4D8F-85CD-40175DDCC325}" dt="2019-11-30T02:43:37.107" v="2043"/>
          <ac:spMkLst>
            <pc:docMk/>
            <pc:sldMk cId="2562230475" sldId="280"/>
            <ac:spMk id="7" creationId="{D4D122B4-54E9-4F3A-BB37-0A5819E704B0}"/>
          </ac:spMkLst>
        </pc:spChg>
        <pc:picChg chg="add del mod">
          <ac:chgData name="wu wills" userId="e638a2c45be624c2" providerId="LiveId" clId="{F0337C0D-0D04-4D8F-85CD-40175DDCC325}" dt="2019-11-30T02:43:32.134" v="2042" actId="478"/>
          <ac:picMkLst>
            <pc:docMk/>
            <pc:sldMk cId="2562230475" sldId="280"/>
            <ac:picMk id="5" creationId="{F953A195-0910-4335-BA67-C6560219996E}"/>
          </ac:picMkLst>
        </pc:picChg>
        <pc:picChg chg="add mod">
          <ac:chgData name="wu wills" userId="e638a2c45be624c2" providerId="LiveId" clId="{F0337C0D-0D04-4D8F-85CD-40175DDCC325}" dt="2019-11-30T02:43:46.250" v="2046" actId="1076"/>
          <ac:picMkLst>
            <pc:docMk/>
            <pc:sldMk cId="2562230475" sldId="280"/>
            <ac:picMk id="8" creationId="{C002EDF0-A4E0-4374-A631-0C00DD80E00E}"/>
          </ac:picMkLst>
        </pc:picChg>
      </pc:sldChg>
      <pc:sldChg chg="addSp delSp modSp add ord">
        <pc:chgData name="wu wills" userId="e638a2c45be624c2" providerId="LiveId" clId="{F0337C0D-0D04-4D8F-85CD-40175DDCC325}" dt="2019-12-22T02:16:11.860" v="9140"/>
        <pc:sldMkLst>
          <pc:docMk/>
          <pc:sldMk cId="3122316413" sldId="281"/>
        </pc:sldMkLst>
        <pc:spChg chg="mod">
          <ac:chgData name="wu wills" userId="e638a2c45be624c2" providerId="LiveId" clId="{F0337C0D-0D04-4D8F-85CD-40175DDCC325}" dt="2019-11-30T02:51:15.537" v="2302" actId="20577"/>
          <ac:spMkLst>
            <pc:docMk/>
            <pc:sldMk cId="3122316413" sldId="281"/>
            <ac:spMk id="2" creationId="{DAFE7723-8FA5-457D-9B10-9A898A72BAF7}"/>
          </ac:spMkLst>
        </pc:spChg>
        <pc:spChg chg="del mod">
          <ac:chgData name="wu wills" userId="e638a2c45be624c2" providerId="LiveId" clId="{F0337C0D-0D04-4D8F-85CD-40175DDCC325}" dt="2019-12-06T03:35:40.273" v="3086"/>
          <ac:spMkLst>
            <pc:docMk/>
            <pc:sldMk cId="3122316413" sldId="281"/>
            <ac:spMk id="3" creationId="{6610EF7B-7DD1-4021-8E74-1925A2AECAF8}"/>
          </ac:spMkLst>
        </pc:spChg>
        <pc:spChg chg="add del mod">
          <ac:chgData name="wu wills" userId="e638a2c45be624c2" providerId="LiveId" clId="{F0337C0D-0D04-4D8F-85CD-40175DDCC325}" dt="2019-11-30T01:59:02.551" v="936" actId="478"/>
          <ac:spMkLst>
            <pc:docMk/>
            <pc:sldMk cId="3122316413" sldId="281"/>
            <ac:spMk id="6" creationId="{129E3023-4395-426F-9D61-8973FC2765F8}"/>
          </ac:spMkLst>
        </pc:spChg>
        <pc:spChg chg="mod">
          <ac:chgData name="wu wills" userId="e638a2c45be624c2" providerId="LiveId" clId="{F0337C0D-0D04-4D8F-85CD-40175DDCC325}" dt="2019-12-21T03:12:37.359" v="8454" actId="27636"/>
          <ac:spMkLst>
            <pc:docMk/>
            <pc:sldMk cId="3122316413" sldId="281"/>
            <ac:spMk id="27" creationId="{EB54156C-24E7-40E0-BDEC-A4FC553621C0}"/>
          </ac:spMkLst>
        </pc:spChg>
        <pc:picChg chg="add mod">
          <ac:chgData name="wu wills" userId="e638a2c45be624c2" providerId="LiveId" clId="{F0337C0D-0D04-4D8F-85CD-40175DDCC325}" dt="2019-12-06T03:35:40.273" v="3086"/>
          <ac:picMkLst>
            <pc:docMk/>
            <pc:sldMk cId="3122316413" sldId="281"/>
            <ac:picMk id="5" creationId="{949C0252-4A9C-4BBC-BB14-FC1CA19BAFFF}"/>
          </ac:picMkLst>
        </pc:picChg>
        <pc:picChg chg="add mod">
          <ac:chgData name="wu wills" userId="e638a2c45be624c2" providerId="LiveId" clId="{F0337C0D-0D04-4D8F-85CD-40175DDCC325}" dt="2019-11-30T02:05:07.105" v="939" actId="1076"/>
          <ac:picMkLst>
            <pc:docMk/>
            <pc:sldMk cId="3122316413" sldId="281"/>
            <ac:picMk id="5" creationId="{FB26614D-A920-408E-9ECF-6A068EDFCBE7}"/>
          </ac:picMkLst>
        </pc:picChg>
      </pc:sldChg>
      <pc:sldChg chg="addSp delSp modSp add">
        <pc:chgData name="wu wills" userId="e638a2c45be624c2" providerId="LiveId" clId="{F0337C0D-0D04-4D8F-85CD-40175DDCC325}" dt="2019-11-30T02:28:26.046" v="1684" actId="1076"/>
        <pc:sldMkLst>
          <pc:docMk/>
          <pc:sldMk cId="222204574" sldId="282"/>
        </pc:sldMkLst>
        <pc:spChg chg="del">
          <ac:chgData name="wu wills" userId="e638a2c45be624c2" providerId="LiveId" clId="{F0337C0D-0D04-4D8F-85CD-40175DDCC325}" dt="2019-11-30T02:09:22.244" v="1178" actId="478"/>
          <ac:spMkLst>
            <pc:docMk/>
            <pc:sldMk cId="222204574" sldId="282"/>
            <ac:spMk id="3" creationId="{55041564-5E18-48B8-B888-D8933EB481B8}"/>
          </ac:spMkLst>
        </pc:spChg>
        <pc:spChg chg="add del mod">
          <ac:chgData name="wu wills" userId="e638a2c45be624c2" providerId="LiveId" clId="{F0337C0D-0D04-4D8F-85CD-40175DDCC325}" dt="2019-11-30T02:09:27.574" v="1180" actId="478"/>
          <ac:spMkLst>
            <pc:docMk/>
            <pc:sldMk cId="222204574" sldId="282"/>
            <ac:spMk id="6" creationId="{6F9ABAB8-B8C8-48D2-AAB6-BF1FDCB8DD36}"/>
          </ac:spMkLst>
        </pc:spChg>
        <pc:spChg chg="add del mod">
          <ac:chgData name="wu wills" userId="e638a2c45be624c2" providerId="LiveId" clId="{F0337C0D-0D04-4D8F-85CD-40175DDCC325}" dt="2019-11-30T02:09:40.877" v="1182"/>
          <ac:spMkLst>
            <pc:docMk/>
            <pc:sldMk cId="222204574" sldId="282"/>
            <ac:spMk id="10" creationId="{C8BE60E9-0AD9-4B19-B979-B46F48E12B88}"/>
          </ac:spMkLst>
        </pc:spChg>
        <pc:spChg chg="del">
          <ac:chgData name="wu wills" userId="e638a2c45be624c2" providerId="LiveId" clId="{F0337C0D-0D04-4D8F-85CD-40175DDCC325}" dt="2019-11-30T02:09:22.244" v="1178" actId="478"/>
          <ac:spMkLst>
            <pc:docMk/>
            <pc:sldMk cId="222204574" sldId="282"/>
            <ac:spMk id="13" creationId="{91E41E00-F50E-47E5-9908-986D0D8BF240}"/>
          </ac:spMkLst>
        </pc:spChg>
        <pc:spChg chg="del">
          <ac:chgData name="wu wills" userId="e638a2c45be624c2" providerId="LiveId" clId="{F0337C0D-0D04-4D8F-85CD-40175DDCC325}" dt="2019-11-30T02:09:22.244" v="1178" actId="478"/>
          <ac:spMkLst>
            <pc:docMk/>
            <pc:sldMk cId="222204574" sldId="282"/>
            <ac:spMk id="14" creationId="{2660A677-A116-4183-90FC-2AA0D29FC095}"/>
          </ac:spMkLst>
        </pc:spChg>
        <pc:spChg chg="del">
          <ac:chgData name="wu wills" userId="e638a2c45be624c2" providerId="LiveId" clId="{F0337C0D-0D04-4D8F-85CD-40175DDCC325}" dt="2019-11-30T02:09:22.244" v="1178" actId="478"/>
          <ac:spMkLst>
            <pc:docMk/>
            <pc:sldMk cId="222204574" sldId="282"/>
            <ac:spMk id="15" creationId="{8DAC9BE7-B4A4-45DD-ACC2-817CC6BC9ABA}"/>
          </ac:spMkLst>
        </pc:spChg>
        <pc:spChg chg="del">
          <ac:chgData name="wu wills" userId="e638a2c45be624c2" providerId="LiveId" clId="{F0337C0D-0D04-4D8F-85CD-40175DDCC325}" dt="2019-11-30T02:09:22.244" v="1178" actId="478"/>
          <ac:spMkLst>
            <pc:docMk/>
            <pc:sldMk cId="222204574" sldId="282"/>
            <ac:spMk id="16" creationId="{9097C813-39CA-4155-AFF7-2ACB5B91C8EC}"/>
          </ac:spMkLst>
        </pc:spChg>
        <pc:spChg chg="mod">
          <ac:chgData name="wu wills" userId="e638a2c45be624c2" providerId="LiveId" clId="{F0337C0D-0D04-4D8F-85CD-40175DDCC325}" dt="2019-11-30T02:26:38.659" v="1631"/>
          <ac:spMkLst>
            <pc:docMk/>
            <pc:sldMk cId="222204574" sldId="282"/>
            <ac:spMk id="18" creationId="{5885DEEB-9988-4847-A8B2-F9D851B80AEB}"/>
          </ac:spMkLst>
        </pc:spChg>
        <pc:spChg chg="add mod">
          <ac:chgData name="wu wills" userId="e638a2c45be624c2" providerId="LiveId" clId="{F0337C0D-0D04-4D8F-85CD-40175DDCC325}" dt="2019-11-30T02:24:24.700" v="1520" actId="20577"/>
          <ac:spMkLst>
            <pc:docMk/>
            <pc:sldMk cId="222204574" sldId="282"/>
            <ac:spMk id="23" creationId="{ECED703F-D004-4E76-8309-1FB40BDA7E90}"/>
          </ac:spMkLst>
        </pc:spChg>
        <pc:spChg chg="add mod">
          <ac:chgData name="wu wills" userId="e638a2c45be624c2" providerId="LiveId" clId="{F0337C0D-0D04-4D8F-85CD-40175DDCC325}" dt="2019-11-30T02:14:33.133" v="1308" actId="1076"/>
          <ac:spMkLst>
            <pc:docMk/>
            <pc:sldMk cId="222204574" sldId="282"/>
            <ac:spMk id="24" creationId="{4626BC0C-1822-4CD1-B210-FEA6FB148617}"/>
          </ac:spMkLst>
        </pc:spChg>
        <pc:spChg chg="add mod">
          <ac:chgData name="wu wills" userId="e638a2c45be624c2" providerId="LiveId" clId="{F0337C0D-0D04-4D8F-85CD-40175DDCC325}" dt="2019-11-30T02:28:26.046" v="1684" actId="1076"/>
          <ac:spMkLst>
            <pc:docMk/>
            <pc:sldMk cId="222204574" sldId="282"/>
            <ac:spMk id="32" creationId="{4F2E122A-D1F3-4172-9EC4-7C368CB962C4}"/>
          </ac:spMkLst>
        </pc:spChg>
        <pc:spChg chg="add mod">
          <ac:chgData name="wu wills" userId="e638a2c45be624c2" providerId="LiveId" clId="{F0337C0D-0D04-4D8F-85CD-40175DDCC325}" dt="2019-11-30T02:22:59.329" v="1474" actId="692"/>
          <ac:spMkLst>
            <pc:docMk/>
            <pc:sldMk cId="222204574" sldId="282"/>
            <ac:spMk id="33" creationId="{6C93BDBB-A7CE-4664-BC4C-219E1DFB3097}"/>
          </ac:spMkLst>
        </pc:spChg>
        <pc:spChg chg="add mod">
          <ac:chgData name="wu wills" userId="e638a2c45be624c2" providerId="LiveId" clId="{F0337C0D-0D04-4D8F-85CD-40175DDCC325}" dt="2019-11-30T02:25:01.101" v="1556"/>
          <ac:spMkLst>
            <pc:docMk/>
            <pc:sldMk cId="222204574" sldId="282"/>
            <ac:spMk id="36" creationId="{DC4AC628-1C51-4200-A1F3-DEF4B15C50B1}"/>
          </ac:spMkLst>
        </pc:spChg>
        <pc:picChg chg="del">
          <ac:chgData name="wu wills" userId="e638a2c45be624c2" providerId="LiveId" clId="{F0337C0D-0D04-4D8F-85CD-40175DDCC325}" dt="2019-11-30T02:09:22.244" v="1178" actId="478"/>
          <ac:picMkLst>
            <pc:docMk/>
            <pc:sldMk cId="222204574" sldId="282"/>
            <ac:picMk id="4" creationId="{019F2400-FC84-4C6C-BFA4-12647A71F66F}"/>
          </ac:picMkLst>
        </pc:picChg>
        <pc:picChg chg="del">
          <ac:chgData name="wu wills" userId="e638a2c45be624c2" providerId="LiveId" clId="{F0337C0D-0D04-4D8F-85CD-40175DDCC325}" dt="2019-11-30T02:09:22.244" v="1178" actId="478"/>
          <ac:picMkLst>
            <pc:docMk/>
            <pc:sldMk cId="222204574" sldId="282"/>
            <ac:picMk id="7" creationId="{5611C6F4-3639-4557-9377-5850F22971A4}"/>
          </ac:picMkLst>
        </pc:picChg>
        <pc:picChg chg="del">
          <ac:chgData name="wu wills" userId="e638a2c45be624c2" providerId="LiveId" clId="{F0337C0D-0D04-4D8F-85CD-40175DDCC325}" dt="2019-11-30T02:09:22.244" v="1178" actId="478"/>
          <ac:picMkLst>
            <pc:docMk/>
            <pc:sldMk cId="222204574" sldId="282"/>
            <ac:picMk id="9" creationId="{F720118B-A09B-4C96-9EE0-D81EFEA5C31B}"/>
          </ac:picMkLst>
        </pc:picChg>
        <pc:picChg chg="del">
          <ac:chgData name="wu wills" userId="e638a2c45be624c2" providerId="LiveId" clId="{F0337C0D-0D04-4D8F-85CD-40175DDCC325}" dt="2019-11-30T02:09:22.244" v="1178" actId="478"/>
          <ac:picMkLst>
            <pc:docMk/>
            <pc:sldMk cId="222204574" sldId="282"/>
            <ac:picMk id="11" creationId="{BBB0B608-E548-4707-9C4C-321CC6383183}"/>
          </ac:picMkLst>
        </pc:picChg>
        <pc:picChg chg="add mod">
          <ac:chgData name="wu wills" userId="e638a2c45be624c2" providerId="LiveId" clId="{F0337C0D-0D04-4D8F-85CD-40175DDCC325}" dt="2019-11-30T02:10:11.643" v="1190" actId="1076"/>
          <ac:picMkLst>
            <pc:docMk/>
            <pc:sldMk cId="222204574" sldId="282"/>
            <ac:picMk id="19" creationId="{26357728-F7FC-43AA-AEDE-375DF2392AC6}"/>
          </ac:picMkLst>
        </pc:picChg>
        <pc:picChg chg="add mod">
          <ac:chgData name="wu wills" userId="e638a2c45be624c2" providerId="LiveId" clId="{F0337C0D-0D04-4D8F-85CD-40175DDCC325}" dt="2019-11-30T02:12:09.090" v="1231" actId="1076"/>
          <ac:picMkLst>
            <pc:docMk/>
            <pc:sldMk cId="222204574" sldId="282"/>
            <ac:picMk id="20" creationId="{5DE29E29-29CD-4113-81BF-00149BB668BF}"/>
          </ac:picMkLst>
        </pc:picChg>
        <pc:cxnChg chg="del">
          <ac:chgData name="wu wills" userId="e638a2c45be624c2" providerId="LiveId" clId="{F0337C0D-0D04-4D8F-85CD-40175DDCC325}" dt="2019-11-30T02:09:29.841" v="1181" actId="478"/>
          <ac:cxnSpMkLst>
            <pc:docMk/>
            <pc:sldMk cId="222204574" sldId="282"/>
            <ac:cxnSpMk id="17" creationId="{95EB732B-82F0-44D9-B6C6-5510656CDC44}"/>
          </ac:cxnSpMkLst>
        </pc:cxnChg>
        <pc:cxnChg chg="add mod">
          <ac:chgData name="wu wills" userId="e638a2c45be624c2" providerId="LiveId" clId="{F0337C0D-0D04-4D8F-85CD-40175DDCC325}" dt="2019-11-30T02:11:24.561" v="1213" actId="692"/>
          <ac:cxnSpMkLst>
            <pc:docMk/>
            <pc:sldMk cId="222204574" sldId="282"/>
            <ac:cxnSpMk id="22" creationId="{0133C81A-1A92-481E-B968-6E22030EEC73}"/>
          </ac:cxnSpMkLst>
        </pc:cxnChg>
        <pc:cxnChg chg="add del mod">
          <ac:chgData name="wu wills" userId="e638a2c45be624c2" providerId="LiveId" clId="{F0337C0D-0D04-4D8F-85CD-40175DDCC325}" dt="2019-11-30T02:14:54.675" v="1310" actId="478"/>
          <ac:cxnSpMkLst>
            <pc:docMk/>
            <pc:sldMk cId="222204574" sldId="282"/>
            <ac:cxnSpMk id="26" creationId="{0EBFF420-550C-4E4D-9B3C-7B654D4FE2D7}"/>
          </ac:cxnSpMkLst>
        </pc:cxnChg>
        <pc:cxnChg chg="add mod">
          <ac:chgData name="wu wills" userId="e638a2c45be624c2" providerId="LiveId" clId="{F0337C0D-0D04-4D8F-85CD-40175DDCC325}" dt="2019-11-30T02:15:23.657" v="1316" actId="14100"/>
          <ac:cxnSpMkLst>
            <pc:docMk/>
            <pc:sldMk cId="222204574" sldId="282"/>
            <ac:cxnSpMk id="27" creationId="{95E18C12-BD97-48C9-B126-690DFE17E782}"/>
          </ac:cxnSpMkLst>
        </pc:cxnChg>
        <pc:cxnChg chg="add mod">
          <ac:chgData name="wu wills" userId="e638a2c45be624c2" providerId="LiveId" clId="{F0337C0D-0D04-4D8F-85CD-40175DDCC325}" dt="2019-11-30T02:23:26.109" v="1477" actId="14100"/>
          <ac:cxnSpMkLst>
            <pc:docMk/>
            <pc:sldMk cId="222204574" sldId="282"/>
            <ac:cxnSpMk id="34" creationId="{8B9B3001-ACEE-4C3E-9755-7C9D8AC8EBBE}"/>
          </ac:cxnSpMkLst>
        </pc:cxnChg>
      </pc:sldChg>
      <pc:sldChg chg="addSp delSp modSp add">
        <pc:chgData name="wu wills" userId="e638a2c45be624c2" providerId="LiveId" clId="{F0337C0D-0D04-4D8F-85CD-40175DDCC325}" dt="2019-12-21T02:46:26.684" v="8411" actId="403"/>
        <pc:sldMkLst>
          <pc:docMk/>
          <pc:sldMk cId="457024819" sldId="283"/>
        </pc:sldMkLst>
        <pc:spChg chg="mod">
          <ac:chgData name="wu wills" userId="e638a2c45be624c2" providerId="LiveId" clId="{F0337C0D-0D04-4D8F-85CD-40175DDCC325}" dt="2019-11-30T02:57:42.966" v="2401" actId="403"/>
          <ac:spMkLst>
            <pc:docMk/>
            <pc:sldMk cId="457024819" sldId="283"/>
            <ac:spMk id="2" creationId="{F4CFBD17-0204-4196-9FF4-1F94BCA5122E}"/>
          </ac:spMkLst>
        </pc:spChg>
        <pc:spChg chg="del">
          <ac:chgData name="wu wills" userId="e638a2c45be624c2" providerId="LiveId" clId="{F0337C0D-0D04-4D8F-85CD-40175DDCC325}" dt="2019-11-30T03:20:34.264" v="2547"/>
          <ac:spMkLst>
            <pc:docMk/>
            <pc:sldMk cId="457024819" sldId="283"/>
            <ac:spMk id="3" creationId="{F46F1BCA-F48E-48B9-B3EB-9A0FCBB43B96}"/>
          </ac:spMkLst>
        </pc:spChg>
        <pc:spChg chg="del">
          <ac:chgData name="wu wills" userId="e638a2c45be624c2" providerId="LiveId" clId="{F0337C0D-0D04-4D8F-85CD-40175DDCC325}" dt="2019-11-30T03:21:16.380" v="2548"/>
          <ac:spMkLst>
            <pc:docMk/>
            <pc:sldMk cId="457024819" sldId="283"/>
            <ac:spMk id="4" creationId="{D90FE97C-470F-4351-968A-6D33D56FA10C}"/>
          </ac:spMkLst>
        </pc:spChg>
        <pc:spChg chg="add mod">
          <ac:chgData name="wu wills" userId="e638a2c45be624c2" providerId="LiveId" clId="{F0337C0D-0D04-4D8F-85CD-40175DDCC325}" dt="2019-12-06T03:36:52.286" v="3120" actId="1076"/>
          <ac:spMkLst>
            <pc:docMk/>
            <pc:sldMk cId="457024819" sldId="283"/>
            <ac:spMk id="11" creationId="{5569FE27-1B8A-4D4C-9D86-D4481CFCC882}"/>
          </ac:spMkLst>
        </pc:spChg>
        <pc:spChg chg="add mod">
          <ac:chgData name="wu wills" userId="e638a2c45be624c2" providerId="LiveId" clId="{F0337C0D-0D04-4D8F-85CD-40175DDCC325}" dt="2019-11-30T03:25:04.946" v="2620" actId="1076"/>
          <ac:spMkLst>
            <pc:docMk/>
            <pc:sldMk cId="457024819" sldId="283"/>
            <ac:spMk id="12" creationId="{448B7992-7E79-46A8-995E-C577AEECB125}"/>
          </ac:spMkLst>
        </pc:spChg>
        <pc:spChg chg="add mod">
          <ac:chgData name="wu wills" userId="e638a2c45be624c2" providerId="LiveId" clId="{F0337C0D-0D04-4D8F-85CD-40175DDCC325}" dt="2019-11-30T03:26:03.701" v="2658" actId="1076"/>
          <ac:spMkLst>
            <pc:docMk/>
            <pc:sldMk cId="457024819" sldId="283"/>
            <ac:spMk id="13" creationId="{CE0DE5C0-6838-4FE0-A10B-224BCE21CAF6}"/>
          </ac:spMkLst>
        </pc:spChg>
        <pc:spChg chg="add mod">
          <ac:chgData name="wu wills" userId="e638a2c45be624c2" providerId="LiveId" clId="{F0337C0D-0D04-4D8F-85CD-40175DDCC325}" dt="2019-11-30T03:27:37.755" v="2663" actId="27636"/>
          <ac:spMkLst>
            <pc:docMk/>
            <pc:sldMk cId="457024819" sldId="283"/>
            <ac:spMk id="14" creationId="{EBE013CE-BC73-4C02-9ADD-A3419FACE718}"/>
          </ac:spMkLst>
        </pc:spChg>
        <pc:spChg chg="mod">
          <ac:chgData name="wu wills" userId="e638a2c45be624c2" providerId="LiveId" clId="{F0337C0D-0D04-4D8F-85CD-40175DDCC325}" dt="2019-12-21T02:46:26.684" v="8411" actId="403"/>
          <ac:spMkLst>
            <pc:docMk/>
            <pc:sldMk cId="457024819" sldId="283"/>
            <ac:spMk id="15" creationId="{0DBC81F9-5987-4084-99A5-01BCED1A6782}"/>
          </ac:spMkLst>
        </pc:spChg>
        <pc:spChg chg="add del mod">
          <ac:chgData name="wu wills" userId="e638a2c45be624c2" providerId="LiveId" clId="{F0337C0D-0D04-4D8F-85CD-40175DDCC325}" dt="2019-11-30T03:31:47.415" v="2675"/>
          <ac:spMkLst>
            <pc:docMk/>
            <pc:sldMk cId="457024819" sldId="283"/>
            <ac:spMk id="16" creationId="{506C3DA0-E816-4663-AE0C-709DFFD2271E}"/>
          </ac:spMkLst>
        </pc:spChg>
        <pc:picChg chg="add del mod">
          <ac:chgData name="wu wills" userId="e638a2c45be624c2" providerId="LiveId" clId="{F0337C0D-0D04-4D8F-85CD-40175DDCC325}" dt="2019-11-30T03:31:00.934" v="2674" actId="478"/>
          <ac:picMkLst>
            <pc:docMk/>
            <pc:sldMk cId="457024819" sldId="283"/>
            <ac:picMk id="6" creationId="{E012C11B-B4D1-4AF7-92ED-266B059653E6}"/>
          </ac:picMkLst>
        </pc:picChg>
        <pc:picChg chg="add mod">
          <ac:chgData name="wu wills" userId="e638a2c45be624c2" providerId="LiveId" clId="{F0337C0D-0D04-4D8F-85CD-40175DDCC325}" dt="2019-11-30T03:23:44.094" v="2603" actId="1038"/>
          <ac:picMkLst>
            <pc:docMk/>
            <pc:sldMk cId="457024819" sldId="283"/>
            <ac:picMk id="8" creationId="{FA0541AC-5312-430D-81DD-11D3C6D08141}"/>
          </ac:picMkLst>
        </pc:picChg>
        <pc:picChg chg="add mod">
          <ac:chgData name="wu wills" userId="e638a2c45be624c2" providerId="LiveId" clId="{F0337C0D-0D04-4D8F-85CD-40175DDCC325}" dt="2019-11-30T03:23:44.094" v="2603" actId="1038"/>
          <ac:picMkLst>
            <pc:docMk/>
            <pc:sldMk cId="457024819" sldId="283"/>
            <ac:picMk id="10" creationId="{570A1B22-352E-4C12-BD26-A6A0AD713672}"/>
          </ac:picMkLst>
        </pc:picChg>
        <pc:picChg chg="add mod">
          <ac:chgData name="wu wills" userId="e638a2c45be624c2" providerId="LiveId" clId="{F0337C0D-0D04-4D8F-85CD-40175DDCC325}" dt="2019-11-30T03:32:07.393" v="2680" actId="14100"/>
          <ac:picMkLst>
            <pc:docMk/>
            <pc:sldMk cId="457024819" sldId="283"/>
            <ac:picMk id="18" creationId="{E3042769-ACD9-47D5-9D19-C67CBAFDE033}"/>
          </ac:picMkLst>
        </pc:picChg>
        <pc:cxnChg chg="add mod">
          <ac:chgData name="wu wills" userId="e638a2c45be624c2" providerId="LiveId" clId="{F0337C0D-0D04-4D8F-85CD-40175DDCC325}" dt="2019-11-30T03:32:53.977" v="2697" actId="692"/>
          <ac:cxnSpMkLst>
            <pc:docMk/>
            <pc:sldMk cId="457024819" sldId="283"/>
            <ac:cxnSpMk id="20" creationId="{408566CD-FF8E-42E7-A5A1-6512BC79F764}"/>
          </ac:cxnSpMkLst>
        </pc:cxnChg>
      </pc:sldChg>
      <pc:sldChg chg="addSp delSp modSp add">
        <pc:chgData name="wu wills" userId="e638a2c45be624c2" providerId="LiveId" clId="{F0337C0D-0D04-4D8F-85CD-40175DDCC325}" dt="2019-11-30T03:30:13.311" v="2672" actId="1076"/>
        <pc:sldMkLst>
          <pc:docMk/>
          <pc:sldMk cId="1995218128" sldId="284"/>
        </pc:sldMkLst>
        <pc:spChg chg="mod">
          <ac:chgData name="wu wills" userId="e638a2c45be624c2" providerId="LiveId" clId="{F0337C0D-0D04-4D8F-85CD-40175DDCC325}" dt="2019-11-30T02:58:03.381" v="2416" actId="404"/>
          <ac:spMkLst>
            <pc:docMk/>
            <pc:sldMk cId="1995218128" sldId="284"/>
            <ac:spMk id="2" creationId="{F4CFBD17-0204-4196-9FF4-1F94BCA5122E}"/>
          </ac:spMkLst>
        </pc:spChg>
        <pc:spChg chg="del">
          <ac:chgData name="wu wills" userId="e638a2c45be624c2" providerId="LiveId" clId="{F0337C0D-0D04-4D8F-85CD-40175DDCC325}" dt="2019-11-30T03:29:07.009" v="2664"/>
          <ac:spMkLst>
            <pc:docMk/>
            <pc:sldMk cId="1995218128" sldId="284"/>
            <ac:spMk id="3" creationId="{F46F1BCA-F48E-48B9-B3EB-9A0FCBB43B96}"/>
          </ac:spMkLst>
        </pc:spChg>
        <pc:spChg chg="del">
          <ac:chgData name="wu wills" userId="e638a2c45be624c2" providerId="LiveId" clId="{F0337C0D-0D04-4D8F-85CD-40175DDCC325}" dt="2019-11-30T03:29:48.730" v="2665"/>
          <ac:spMkLst>
            <pc:docMk/>
            <pc:sldMk cId="1995218128" sldId="284"/>
            <ac:spMk id="4" creationId="{D90FE97C-470F-4351-968A-6D33D56FA10C}"/>
          </ac:spMkLst>
        </pc:spChg>
        <pc:picChg chg="add mod">
          <ac:chgData name="wu wills" userId="e638a2c45be624c2" providerId="LiveId" clId="{F0337C0D-0D04-4D8F-85CD-40175DDCC325}" dt="2019-11-30T03:30:13.311" v="2672" actId="1076"/>
          <ac:picMkLst>
            <pc:docMk/>
            <pc:sldMk cId="1995218128" sldId="284"/>
            <ac:picMk id="6" creationId="{FEB59599-27A0-4208-B0BF-5F69FD8E4764}"/>
          </ac:picMkLst>
        </pc:picChg>
        <pc:picChg chg="add mod">
          <ac:chgData name="wu wills" userId="e638a2c45be624c2" providerId="LiveId" clId="{F0337C0D-0D04-4D8F-85CD-40175DDCC325}" dt="2019-11-30T03:30:08.859" v="2670" actId="1076"/>
          <ac:picMkLst>
            <pc:docMk/>
            <pc:sldMk cId="1995218128" sldId="284"/>
            <ac:picMk id="8" creationId="{A9094028-FC05-41C9-BB30-38F8F6E14030}"/>
          </ac:picMkLst>
        </pc:picChg>
      </pc:sldChg>
      <pc:sldChg chg="addSp delSp modSp add">
        <pc:chgData name="wu wills" userId="e638a2c45be624c2" providerId="LiveId" clId="{F0337C0D-0D04-4D8F-85CD-40175DDCC325}" dt="2019-11-30T03:39:39.798" v="2759" actId="1076"/>
        <pc:sldMkLst>
          <pc:docMk/>
          <pc:sldMk cId="2147315357" sldId="285"/>
        </pc:sldMkLst>
        <pc:spChg chg="mod">
          <ac:chgData name="wu wills" userId="e638a2c45be624c2" providerId="LiveId" clId="{F0337C0D-0D04-4D8F-85CD-40175DDCC325}" dt="2019-11-30T02:58:19.033" v="2431" actId="404"/>
          <ac:spMkLst>
            <pc:docMk/>
            <pc:sldMk cId="2147315357" sldId="285"/>
            <ac:spMk id="2" creationId="{F4CFBD17-0204-4196-9FF4-1F94BCA5122E}"/>
          </ac:spMkLst>
        </pc:spChg>
        <pc:spChg chg="del">
          <ac:chgData name="wu wills" userId="e638a2c45be624c2" providerId="LiveId" clId="{F0337C0D-0D04-4D8F-85CD-40175DDCC325}" dt="2019-11-30T03:35:24.456" v="2732"/>
          <ac:spMkLst>
            <pc:docMk/>
            <pc:sldMk cId="2147315357" sldId="285"/>
            <ac:spMk id="3" creationId="{F46F1BCA-F48E-48B9-B3EB-9A0FCBB43B96}"/>
          </ac:spMkLst>
        </pc:spChg>
        <pc:spChg chg="del">
          <ac:chgData name="wu wills" userId="e638a2c45be624c2" providerId="LiveId" clId="{F0337C0D-0D04-4D8F-85CD-40175DDCC325}" dt="2019-11-30T03:35:56.840" v="2733"/>
          <ac:spMkLst>
            <pc:docMk/>
            <pc:sldMk cId="2147315357" sldId="285"/>
            <ac:spMk id="4" creationId="{D90FE97C-470F-4351-968A-6D33D56FA10C}"/>
          </ac:spMkLst>
        </pc:spChg>
        <pc:spChg chg="add mod">
          <ac:chgData name="wu wills" userId="e638a2c45be624c2" providerId="LiveId" clId="{F0337C0D-0D04-4D8F-85CD-40175DDCC325}" dt="2019-11-30T03:39:39.798" v="2759" actId="1076"/>
          <ac:spMkLst>
            <pc:docMk/>
            <pc:sldMk cId="2147315357" sldId="285"/>
            <ac:spMk id="11" creationId="{A05F29C9-81C2-437A-B1F1-4323B643D92F}"/>
          </ac:spMkLst>
        </pc:spChg>
        <pc:spChg chg="add mod">
          <ac:chgData name="wu wills" userId="e638a2c45be624c2" providerId="LiveId" clId="{F0337C0D-0D04-4D8F-85CD-40175DDCC325}" dt="2019-11-30T03:39:32.957" v="2758"/>
          <ac:spMkLst>
            <pc:docMk/>
            <pc:sldMk cId="2147315357" sldId="285"/>
            <ac:spMk id="12" creationId="{83C25CD9-DFB1-4EE6-82C4-03F7E5DB1825}"/>
          </ac:spMkLst>
        </pc:spChg>
        <pc:picChg chg="add mod">
          <ac:chgData name="wu wills" userId="e638a2c45be624c2" providerId="LiveId" clId="{F0337C0D-0D04-4D8F-85CD-40175DDCC325}" dt="2019-11-30T03:36:09.543" v="2736" actId="14100"/>
          <ac:picMkLst>
            <pc:docMk/>
            <pc:sldMk cId="2147315357" sldId="285"/>
            <ac:picMk id="6" creationId="{39C2DE02-C055-4684-A4A0-9F7E8E1095EE}"/>
          </ac:picMkLst>
        </pc:picChg>
        <pc:picChg chg="add mod">
          <ac:chgData name="wu wills" userId="e638a2c45be624c2" providerId="LiveId" clId="{F0337C0D-0D04-4D8F-85CD-40175DDCC325}" dt="2019-11-30T03:36:13.493" v="2737" actId="1076"/>
          <ac:picMkLst>
            <pc:docMk/>
            <pc:sldMk cId="2147315357" sldId="285"/>
            <ac:picMk id="8" creationId="{B5E7FB8D-FD9A-41F3-86D6-5F4B1E69396A}"/>
          </ac:picMkLst>
        </pc:picChg>
        <pc:picChg chg="add mod">
          <ac:chgData name="wu wills" userId="e638a2c45be624c2" providerId="LiveId" clId="{F0337C0D-0D04-4D8F-85CD-40175DDCC325}" dt="2019-11-30T03:38:52.683" v="2743" actId="1076"/>
          <ac:picMkLst>
            <pc:docMk/>
            <pc:sldMk cId="2147315357" sldId="285"/>
            <ac:picMk id="10" creationId="{2B0952EA-1FED-460D-ABFC-D98A261A63A9}"/>
          </ac:picMkLst>
        </pc:picChg>
      </pc:sldChg>
      <pc:sldChg chg="addSp delSp modSp add">
        <pc:chgData name="wu wills" userId="e638a2c45be624c2" providerId="LiveId" clId="{F0337C0D-0D04-4D8F-85CD-40175DDCC325}" dt="2019-12-21T02:48:22.897" v="8419" actId="27636"/>
        <pc:sldMkLst>
          <pc:docMk/>
          <pc:sldMk cId="2765501313" sldId="286"/>
        </pc:sldMkLst>
        <pc:spChg chg="mod">
          <ac:chgData name="wu wills" userId="e638a2c45be624c2" providerId="LiveId" clId="{F0337C0D-0D04-4D8F-85CD-40175DDCC325}" dt="2019-12-07T01:46:56.415" v="4146" actId="404"/>
          <ac:spMkLst>
            <pc:docMk/>
            <pc:sldMk cId="2765501313" sldId="286"/>
            <ac:spMk id="2" creationId="{F790A8AC-6EDE-49CC-AADF-06B3501942CA}"/>
          </ac:spMkLst>
        </pc:spChg>
        <pc:spChg chg="del">
          <ac:chgData name="wu wills" userId="e638a2c45be624c2" providerId="LiveId" clId="{F0337C0D-0D04-4D8F-85CD-40175DDCC325}" dt="2019-11-30T03:42:15.768" v="2798"/>
          <ac:spMkLst>
            <pc:docMk/>
            <pc:sldMk cId="2765501313" sldId="286"/>
            <ac:spMk id="3" creationId="{0985569B-5117-4F5E-8EB4-FCD22FE3E2D3}"/>
          </ac:spMkLst>
        </pc:spChg>
        <pc:spChg chg="mod">
          <ac:chgData name="wu wills" userId="e638a2c45be624c2" providerId="LiveId" clId="{F0337C0D-0D04-4D8F-85CD-40175DDCC325}" dt="2019-12-21T02:48:22.897" v="8419" actId="27636"/>
          <ac:spMkLst>
            <pc:docMk/>
            <pc:sldMk cId="2765501313" sldId="286"/>
            <ac:spMk id="4" creationId="{1584CE94-0870-4249-911D-F11BD4C9DAE3}"/>
          </ac:spMkLst>
        </pc:spChg>
        <pc:spChg chg="add mod">
          <ac:chgData name="wu wills" userId="e638a2c45be624c2" providerId="LiveId" clId="{F0337C0D-0D04-4D8F-85CD-40175DDCC325}" dt="2019-12-07T01:25:34.107" v="3534" actId="14100"/>
          <ac:spMkLst>
            <pc:docMk/>
            <pc:sldMk cId="2765501313" sldId="286"/>
            <ac:spMk id="7" creationId="{58230AD8-5DD3-4AF1-B5B9-3ED23C268244}"/>
          </ac:spMkLst>
        </pc:spChg>
        <pc:picChg chg="add mod">
          <ac:chgData name="wu wills" userId="e638a2c45be624c2" providerId="LiveId" clId="{F0337C0D-0D04-4D8F-85CD-40175DDCC325}" dt="2019-12-07T01:24:48.274" v="3524" actId="14100"/>
          <ac:picMkLst>
            <pc:docMk/>
            <pc:sldMk cId="2765501313" sldId="286"/>
            <ac:picMk id="5" creationId="{6CCD4DAB-B7E0-4660-9ECB-88A3A87A451A}"/>
          </ac:picMkLst>
        </pc:picChg>
        <pc:picChg chg="add mod">
          <ac:chgData name="wu wills" userId="e638a2c45be624c2" providerId="LiveId" clId="{F0337C0D-0D04-4D8F-85CD-40175DDCC325}" dt="2019-11-30T03:42:15.768" v="2798"/>
          <ac:picMkLst>
            <pc:docMk/>
            <pc:sldMk cId="2765501313" sldId="286"/>
            <ac:picMk id="6" creationId="{835EA3B2-E228-43B5-8295-8924E0193DBD}"/>
          </ac:picMkLst>
        </pc:picChg>
        <pc:picChg chg="mod">
          <ac:chgData name="wu wills" userId="e638a2c45be624c2" providerId="LiveId" clId="{F0337C0D-0D04-4D8F-85CD-40175DDCC325}" dt="2019-12-07T01:24:37.582" v="3521" actId="14100"/>
          <ac:picMkLst>
            <pc:docMk/>
            <pc:sldMk cId="2765501313" sldId="286"/>
            <ac:picMk id="8" creationId="{02668587-529F-431C-BA18-7B12449A2203}"/>
          </ac:picMkLst>
        </pc:picChg>
      </pc:sldChg>
      <pc:sldChg chg="addSp delSp modSp add">
        <pc:chgData name="wu wills" userId="e638a2c45be624c2" providerId="LiveId" clId="{F0337C0D-0D04-4D8F-85CD-40175DDCC325}" dt="2019-12-08T01:26:43.408" v="7917" actId="27636"/>
        <pc:sldMkLst>
          <pc:docMk/>
          <pc:sldMk cId="1049016274" sldId="287"/>
        </pc:sldMkLst>
        <pc:spChg chg="mod">
          <ac:chgData name="wu wills" userId="e638a2c45be624c2" providerId="LiveId" clId="{F0337C0D-0D04-4D8F-85CD-40175DDCC325}" dt="2019-12-07T02:11:32.122" v="5331" actId="404"/>
          <ac:spMkLst>
            <pc:docMk/>
            <pc:sldMk cId="1049016274" sldId="287"/>
            <ac:spMk id="2" creationId="{F790A8AC-6EDE-49CC-AADF-06B3501942CA}"/>
          </ac:spMkLst>
        </pc:spChg>
        <pc:spChg chg="mod">
          <ac:chgData name="wu wills" userId="e638a2c45be624c2" providerId="LiveId" clId="{F0337C0D-0D04-4D8F-85CD-40175DDCC325}" dt="2019-12-08T01:26:43.408" v="7917" actId="27636"/>
          <ac:spMkLst>
            <pc:docMk/>
            <pc:sldMk cId="1049016274" sldId="287"/>
            <ac:spMk id="4" creationId="{1584CE94-0870-4249-911D-F11BD4C9DAE3}"/>
          </ac:spMkLst>
        </pc:spChg>
        <pc:spChg chg="add del mod">
          <ac:chgData name="wu wills" userId="e638a2c45be624c2" providerId="LiveId" clId="{F0337C0D-0D04-4D8F-85CD-40175DDCC325}" dt="2019-11-30T03:44:23.837" v="2809"/>
          <ac:spMkLst>
            <pc:docMk/>
            <pc:sldMk cId="1049016274" sldId="287"/>
            <ac:spMk id="5" creationId="{F09B9EFE-B124-4635-A98E-60C3762B75D4}"/>
          </ac:spMkLst>
        </pc:spChg>
        <pc:picChg chg="add mod">
          <ac:chgData name="wu wills" userId="e638a2c45be624c2" providerId="LiveId" clId="{F0337C0D-0D04-4D8F-85CD-40175DDCC325}" dt="2019-12-07T02:26:32.164" v="5928" actId="1076"/>
          <ac:picMkLst>
            <pc:docMk/>
            <pc:sldMk cId="1049016274" sldId="287"/>
            <ac:picMk id="5" creationId="{C75F7577-C0D5-46C8-B470-A544DA5612AE}"/>
          </ac:picMkLst>
        </pc:picChg>
        <pc:picChg chg="del">
          <ac:chgData name="wu wills" userId="e638a2c45be624c2" providerId="LiveId" clId="{F0337C0D-0D04-4D8F-85CD-40175DDCC325}" dt="2019-11-30T03:44:19.490" v="2808" actId="478"/>
          <ac:picMkLst>
            <pc:docMk/>
            <pc:sldMk cId="1049016274" sldId="287"/>
            <ac:picMk id="6" creationId="{835EA3B2-E228-43B5-8295-8924E0193DBD}"/>
          </ac:picMkLst>
        </pc:picChg>
        <pc:picChg chg="add mod">
          <ac:chgData name="wu wills" userId="e638a2c45be624c2" providerId="LiveId" clId="{F0337C0D-0D04-4D8F-85CD-40175DDCC325}" dt="2019-12-07T02:15:20.934" v="5351" actId="1076"/>
          <ac:picMkLst>
            <pc:docMk/>
            <pc:sldMk cId="1049016274" sldId="287"/>
            <ac:picMk id="7" creationId="{F3C18E4F-B72A-43CF-B786-DC56382FABD7}"/>
          </ac:picMkLst>
        </pc:picChg>
        <pc:picChg chg="add mod">
          <ac:chgData name="wu wills" userId="e638a2c45be624c2" providerId="LiveId" clId="{F0337C0D-0D04-4D8F-85CD-40175DDCC325}" dt="2019-12-07T02:15:18.029" v="5350" actId="1076"/>
          <ac:picMkLst>
            <pc:docMk/>
            <pc:sldMk cId="1049016274" sldId="287"/>
            <ac:picMk id="8" creationId="{D0BEF94E-4302-440D-AA25-2DC2B44AE7C9}"/>
          </ac:picMkLst>
        </pc:picChg>
        <pc:cxnChg chg="add mod">
          <ac:chgData name="wu wills" userId="e638a2c45be624c2" providerId="LiveId" clId="{F0337C0D-0D04-4D8F-85CD-40175DDCC325}" dt="2019-12-07T02:27:41.552" v="5938" actId="692"/>
          <ac:cxnSpMkLst>
            <pc:docMk/>
            <pc:sldMk cId="1049016274" sldId="287"/>
            <ac:cxnSpMk id="10" creationId="{71ABEE04-C055-4BF5-9CC3-BB6F0D25755E}"/>
          </ac:cxnSpMkLst>
        </pc:cxnChg>
        <pc:cxnChg chg="add mod">
          <ac:chgData name="wu wills" userId="e638a2c45be624c2" providerId="LiveId" clId="{F0337C0D-0D04-4D8F-85CD-40175DDCC325}" dt="2019-12-07T02:27:41.552" v="5938" actId="692"/>
          <ac:cxnSpMkLst>
            <pc:docMk/>
            <pc:sldMk cId="1049016274" sldId="287"/>
            <ac:cxnSpMk id="12" creationId="{698E97D8-C73A-48FB-86A2-0E13269D74B1}"/>
          </ac:cxnSpMkLst>
        </pc:cxnChg>
        <pc:cxnChg chg="add mod">
          <ac:chgData name="wu wills" userId="e638a2c45be624c2" providerId="LiveId" clId="{F0337C0D-0D04-4D8F-85CD-40175DDCC325}" dt="2019-12-07T02:30:07.806" v="5939" actId="571"/>
          <ac:cxnSpMkLst>
            <pc:docMk/>
            <pc:sldMk cId="1049016274" sldId="287"/>
            <ac:cxnSpMk id="13" creationId="{093DE225-2C66-4B82-B09F-438A173F6AFB}"/>
          </ac:cxnSpMkLst>
        </pc:cxnChg>
      </pc:sldChg>
      <pc:sldChg chg="addSp delSp modSp add">
        <pc:chgData name="wu wills" userId="e638a2c45be624c2" providerId="LiveId" clId="{F0337C0D-0D04-4D8F-85CD-40175DDCC325}" dt="2019-12-21T03:02:04.678" v="8436" actId="404"/>
        <pc:sldMkLst>
          <pc:docMk/>
          <pc:sldMk cId="1705251388" sldId="288"/>
        </pc:sldMkLst>
        <pc:spChg chg="mod">
          <ac:chgData name="wu wills" userId="e638a2c45be624c2" providerId="LiveId" clId="{F0337C0D-0D04-4D8F-85CD-40175DDCC325}" dt="2019-12-21T03:02:04.678" v="8436" actId="404"/>
          <ac:spMkLst>
            <pc:docMk/>
            <pc:sldMk cId="1705251388" sldId="288"/>
            <ac:spMk id="2" creationId="{F790A8AC-6EDE-49CC-AADF-06B3501942CA}"/>
          </ac:spMkLst>
        </pc:spChg>
        <pc:spChg chg="del">
          <ac:chgData name="wu wills" userId="e638a2c45be624c2" providerId="LiveId" clId="{F0337C0D-0D04-4D8F-85CD-40175DDCC325}" dt="2019-11-30T03:47:36.454" v="2815"/>
          <ac:spMkLst>
            <pc:docMk/>
            <pc:sldMk cId="1705251388" sldId="288"/>
            <ac:spMk id="4" creationId="{1584CE94-0870-4249-911D-F11BD4C9DAE3}"/>
          </ac:spMkLst>
        </pc:spChg>
        <pc:spChg chg="add del mod">
          <ac:chgData name="wu wills" userId="e638a2c45be624c2" providerId="LiveId" clId="{F0337C0D-0D04-4D8F-85CD-40175DDCC325}" dt="2019-11-30T03:45:53.107" v="2814"/>
          <ac:spMkLst>
            <pc:docMk/>
            <pc:sldMk cId="1705251388" sldId="288"/>
            <ac:spMk id="5" creationId="{FC3E36E2-654A-4FC3-B4EC-E04C18274CE0}"/>
          </ac:spMkLst>
        </pc:spChg>
        <pc:picChg chg="add mod">
          <ac:chgData name="wu wills" userId="e638a2c45be624c2" providerId="LiveId" clId="{F0337C0D-0D04-4D8F-85CD-40175DDCC325}" dt="2019-11-30T03:45:53.107" v="2814"/>
          <ac:picMkLst>
            <pc:docMk/>
            <pc:sldMk cId="1705251388" sldId="288"/>
            <ac:picMk id="7" creationId="{F2987A6F-6794-4A89-9871-3A799461D4CA}"/>
          </ac:picMkLst>
        </pc:picChg>
        <pc:picChg chg="del">
          <ac:chgData name="wu wills" userId="e638a2c45be624c2" providerId="LiveId" clId="{F0337C0D-0D04-4D8F-85CD-40175DDCC325}" dt="2019-11-30T03:45:49.528" v="2813" actId="478"/>
          <ac:picMkLst>
            <pc:docMk/>
            <pc:sldMk cId="1705251388" sldId="288"/>
            <ac:picMk id="8" creationId="{D0BEF94E-4302-440D-AA25-2DC2B44AE7C9}"/>
          </ac:picMkLst>
        </pc:picChg>
        <pc:picChg chg="add mod">
          <ac:chgData name="wu wills" userId="e638a2c45be624c2" providerId="LiveId" clId="{F0337C0D-0D04-4D8F-85CD-40175DDCC325}" dt="2019-11-30T03:47:36.454" v="2815"/>
          <ac:picMkLst>
            <pc:docMk/>
            <pc:sldMk cId="1705251388" sldId="288"/>
            <ac:picMk id="10" creationId="{4716F362-F91A-4303-8BCC-EEEAC3FF6978}"/>
          </ac:picMkLst>
        </pc:picChg>
      </pc:sldChg>
      <pc:sldChg chg="addSp delSp modSp">
        <pc:chgData name="wu wills" userId="e638a2c45be624c2" providerId="LiveId" clId="{F0337C0D-0D04-4D8F-85CD-40175DDCC325}" dt="2019-12-22T01:21:28.834" v="8563" actId="20577"/>
        <pc:sldMkLst>
          <pc:docMk/>
          <pc:sldMk cId="2151140188" sldId="289"/>
        </pc:sldMkLst>
        <pc:spChg chg="mod">
          <ac:chgData name="wu wills" userId="e638a2c45be624c2" providerId="LiveId" clId="{F0337C0D-0D04-4D8F-85CD-40175DDCC325}" dt="2019-12-22T01:21:28.834" v="8563" actId="20577"/>
          <ac:spMkLst>
            <pc:docMk/>
            <pc:sldMk cId="2151140188" sldId="289"/>
            <ac:spMk id="3" creationId="{C52F5A8C-2451-4E4A-81A0-BA0DD408FF50}"/>
          </ac:spMkLst>
        </pc:spChg>
        <pc:spChg chg="del">
          <ac:chgData name="wu wills" userId="e638a2c45be624c2" providerId="LiveId" clId="{F0337C0D-0D04-4D8F-85CD-40175DDCC325}" dt="2019-12-06T00:11:51.337" v="2816"/>
          <ac:spMkLst>
            <pc:docMk/>
            <pc:sldMk cId="2151140188" sldId="289"/>
            <ac:spMk id="4" creationId="{2D264FBB-21DD-43A1-8BB3-217718DCDD5C}"/>
          </ac:spMkLst>
        </pc:spChg>
        <pc:picChg chg="add mod">
          <ac:chgData name="wu wills" userId="e638a2c45be624c2" providerId="LiveId" clId="{F0337C0D-0D04-4D8F-85CD-40175DDCC325}" dt="2019-12-06T00:11:51.337" v="2816"/>
          <ac:picMkLst>
            <pc:docMk/>
            <pc:sldMk cId="2151140188" sldId="289"/>
            <ac:picMk id="6" creationId="{A2D57059-C49A-4A81-AC4A-AAE6DD143A6D}"/>
          </ac:picMkLst>
        </pc:picChg>
      </pc:sldChg>
      <pc:sldChg chg="addSp delSp modSp modAnim">
        <pc:chgData name="wu wills" userId="e638a2c45be624c2" providerId="LiveId" clId="{F0337C0D-0D04-4D8F-85CD-40175DDCC325}" dt="2019-12-22T07:44:01.267" v="9198"/>
        <pc:sldMkLst>
          <pc:docMk/>
          <pc:sldMk cId="2676778267" sldId="292"/>
        </pc:sldMkLst>
        <pc:spChg chg="add mod">
          <ac:chgData name="wu wills" userId="e638a2c45be624c2" providerId="LiveId" clId="{F0337C0D-0D04-4D8F-85CD-40175DDCC325}" dt="2019-12-22T02:13:08.055" v="9139" actId="1076"/>
          <ac:spMkLst>
            <pc:docMk/>
            <pc:sldMk cId="2676778267" sldId="292"/>
            <ac:spMk id="3" creationId="{3492BBB8-C8C9-4D63-BE80-EFD0F621169E}"/>
          </ac:spMkLst>
        </pc:spChg>
        <pc:spChg chg="del mod">
          <ac:chgData name="wu wills" userId="e638a2c45be624c2" providerId="LiveId" clId="{F0337C0D-0D04-4D8F-85CD-40175DDCC325}" dt="2019-12-21T01:42:24.885" v="7984"/>
          <ac:spMkLst>
            <pc:docMk/>
            <pc:sldMk cId="2676778267" sldId="292"/>
            <ac:spMk id="3" creationId="{6610EF7B-7DD1-4021-8E74-1925A2AECAF8}"/>
          </ac:spMkLst>
        </pc:spChg>
        <pc:spChg chg="add mod">
          <ac:chgData name="wu wills" userId="e638a2c45be624c2" providerId="LiveId" clId="{F0337C0D-0D04-4D8F-85CD-40175DDCC325}" dt="2019-12-22T07:40:23.071" v="9164" actId="1076"/>
          <ac:spMkLst>
            <pc:docMk/>
            <pc:sldMk cId="2676778267" sldId="292"/>
            <ac:spMk id="4" creationId="{BB2FF943-CCEE-421A-86C1-6FB51791215F}"/>
          </ac:spMkLst>
        </pc:spChg>
        <pc:spChg chg="add mod">
          <ac:chgData name="wu wills" userId="e638a2c45be624c2" providerId="LiveId" clId="{F0337C0D-0D04-4D8F-85CD-40175DDCC325}" dt="2019-12-22T07:41:07.013" v="9179" actId="1076"/>
          <ac:spMkLst>
            <pc:docMk/>
            <pc:sldMk cId="2676778267" sldId="292"/>
            <ac:spMk id="5" creationId="{618E49A7-8A4F-4EF1-9219-1EBD57B4A2F9}"/>
          </ac:spMkLst>
        </pc:spChg>
        <pc:spChg chg="add del mod">
          <ac:chgData name="wu wills" userId="e638a2c45be624c2" providerId="LiveId" clId="{F0337C0D-0D04-4D8F-85CD-40175DDCC325}" dt="2019-12-21T01:44:40.541" v="7993"/>
          <ac:spMkLst>
            <pc:docMk/>
            <pc:sldMk cId="2676778267" sldId="292"/>
            <ac:spMk id="5" creationId="{BA716578-D94F-4C30-BEF3-E81E45584B05}"/>
          </ac:spMkLst>
        </pc:spChg>
        <pc:spChg chg="add del mod">
          <ac:chgData name="wu wills" userId="e638a2c45be624c2" providerId="LiveId" clId="{F0337C0D-0D04-4D8F-85CD-40175DDCC325}" dt="2019-12-21T01:38:14.325" v="7972" actId="478"/>
          <ac:spMkLst>
            <pc:docMk/>
            <pc:sldMk cId="2676778267" sldId="292"/>
            <ac:spMk id="7" creationId="{834D3F58-BE33-4C77-9C2E-CF48313762D2}"/>
          </ac:spMkLst>
        </pc:spChg>
        <pc:spChg chg="add del mod">
          <ac:chgData name="wu wills" userId="e638a2c45be624c2" providerId="LiveId" clId="{F0337C0D-0D04-4D8F-85CD-40175DDCC325}" dt="2019-12-21T01:41:56.551" v="7981" actId="478"/>
          <ac:spMkLst>
            <pc:docMk/>
            <pc:sldMk cId="2676778267" sldId="292"/>
            <ac:spMk id="8" creationId="{1E963647-F37D-4125-AA03-63F0A73C533F}"/>
          </ac:spMkLst>
        </pc:spChg>
        <pc:spChg chg="del">
          <ac:chgData name="wu wills" userId="e638a2c45be624c2" providerId="LiveId" clId="{F0337C0D-0D04-4D8F-85CD-40175DDCC325}" dt="2019-12-21T01:37:36.726" v="7969" actId="478"/>
          <ac:spMkLst>
            <pc:docMk/>
            <pc:sldMk cId="2676778267" sldId="292"/>
            <ac:spMk id="9" creationId="{AD947593-2B50-4B7C-8251-FA2D9B8CD5AB}"/>
          </ac:spMkLst>
        </pc:spChg>
        <pc:spChg chg="del">
          <ac:chgData name="wu wills" userId="e638a2c45be624c2" providerId="LiveId" clId="{F0337C0D-0D04-4D8F-85CD-40175DDCC325}" dt="2019-12-21T01:37:36.726" v="7969" actId="478"/>
          <ac:spMkLst>
            <pc:docMk/>
            <pc:sldMk cId="2676778267" sldId="292"/>
            <ac:spMk id="10" creationId="{4CDD2820-86CF-4DDF-BC9B-9F790CCEC9EC}"/>
          </ac:spMkLst>
        </pc:spChg>
        <pc:spChg chg="del mod">
          <ac:chgData name="wu wills" userId="e638a2c45be624c2" providerId="LiveId" clId="{F0337C0D-0D04-4D8F-85CD-40175DDCC325}" dt="2019-12-21T01:37:36.726" v="7969" actId="478"/>
          <ac:spMkLst>
            <pc:docMk/>
            <pc:sldMk cId="2676778267" sldId="292"/>
            <ac:spMk id="15" creationId="{B34CFA97-43FB-483B-A685-D5529EE50533}"/>
          </ac:spMkLst>
        </pc:spChg>
        <pc:spChg chg="add del mod">
          <ac:chgData name="wu wills" userId="e638a2c45be624c2" providerId="LiveId" clId="{F0337C0D-0D04-4D8F-85CD-40175DDCC325}" dt="2019-12-21T01:48:16.703" v="8012" actId="478"/>
          <ac:spMkLst>
            <pc:docMk/>
            <pc:sldMk cId="2676778267" sldId="292"/>
            <ac:spMk id="16" creationId="{491F0C74-06AA-49E1-B345-EDF99917F469}"/>
          </ac:spMkLst>
        </pc:spChg>
        <pc:spChg chg="add del mod">
          <ac:chgData name="wu wills" userId="e638a2c45be624c2" providerId="LiveId" clId="{F0337C0D-0D04-4D8F-85CD-40175DDCC325}" dt="2019-12-21T01:48:16.703" v="8012" actId="478"/>
          <ac:spMkLst>
            <pc:docMk/>
            <pc:sldMk cId="2676778267" sldId="292"/>
            <ac:spMk id="17" creationId="{3300FE6B-E17F-4455-95B5-9FB39A17E829}"/>
          </ac:spMkLst>
        </pc:spChg>
        <pc:spChg chg="add mod">
          <ac:chgData name="wu wills" userId="e638a2c45be624c2" providerId="LiveId" clId="{F0337C0D-0D04-4D8F-85CD-40175DDCC325}" dt="2019-12-22T07:41:26.386" v="9183" actId="1076"/>
          <ac:spMkLst>
            <pc:docMk/>
            <pc:sldMk cId="2676778267" sldId="292"/>
            <ac:spMk id="17" creationId="{CE074628-5C79-4B74-A8C2-37AE971FEA42}"/>
          </ac:spMkLst>
        </pc:spChg>
        <pc:spChg chg="add del mod">
          <ac:chgData name="wu wills" userId="e638a2c45be624c2" providerId="LiveId" clId="{F0337C0D-0D04-4D8F-85CD-40175DDCC325}" dt="2019-12-21T01:44:52.907" v="7996" actId="478"/>
          <ac:spMkLst>
            <pc:docMk/>
            <pc:sldMk cId="2676778267" sldId="292"/>
            <ac:spMk id="21" creationId="{51685E71-124A-4311-A410-0B7C99AC9423}"/>
          </ac:spMkLst>
        </pc:spChg>
        <pc:spChg chg="add mod">
          <ac:chgData name="wu wills" userId="e638a2c45be624c2" providerId="LiveId" clId="{F0337C0D-0D04-4D8F-85CD-40175DDCC325}" dt="2019-12-21T01:56:27.320" v="8100" actId="1037"/>
          <ac:spMkLst>
            <pc:docMk/>
            <pc:sldMk cId="2676778267" sldId="292"/>
            <ac:spMk id="29" creationId="{08C576F8-4480-4E63-B4D8-22BE4817A0FD}"/>
          </ac:spMkLst>
        </pc:spChg>
        <pc:spChg chg="add mod">
          <ac:chgData name="wu wills" userId="e638a2c45be624c2" providerId="LiveId" clId="{F0337C0D-0D04-4D8F-85CD-40175DDCC325}" dt="2019-12-21T01:56:27.320" v="8100" actId="1037"/>
          <ac:spMkLst>
            <pc:docMk/>
            <pc:sldMk cId="2676778267" sldId="292"/>
            <ac:spMk id="30" creationId="{8CC453C5-CDE3-44D5-9961-5D47FC7D0181}"/>
          </ac:spMkLst>
        </pc:spChg>
        <pc:spChg chg="add mod">
          <ac:chgData name="wu wills" userId="e638a2c45be624c2" providerId="LiveId" clId="{F0337C0D-0D04-4D8F-85CD-40175DDCC325}" dt="2019-12-21T01:56:27.320" v="8100" actId="1037"/>
          <ac:spMkLst>
            <pc:docMk/>
            <pc:sldMk cId="2676778267" sldId="292"/>
            <ac:spMk id="31" creationId="{F95156E1-259E-4253-8AD3-C606FF985E3A}"/>
          </ac:spMkLst>
        </pc:spChg>
        <pc:spChg chg="add mod">
          <ac:chgData name="wu wills" userId="e638a2c45be624c2" providerId="LiveId" clId="{F0337C0D-0D04-4D8F-85CD-40175DDCC325}" dt="2019-12-21T01:56:27.320" v="8100" actId="1037"/>
          <ac:spMkLst>
            <pc:docMk/>
            <pc:sldMk cId="2676778267" sldId="292"/>
            <ac:spMk id="32" creationId="{EFCE4F50-D298-4AFC-ABA8-84551B14C13B}"/>
          </ac:spMkLst>
        </pc:spChg>
        <pc:spChg chg="add mod">
          <ac:chgData name="wu wills" userId="e638a2c45be624c2" providerId="LiveId" clId="{F0337C0D-0D04-4D8F-85CD-40175DDCC325}" dt="2019-12-21T01:56:27.320" v="8100" actId="1037"/>
          <ac:spMkLst>
            <pc:docMk/>
            <pc:sldMk cId="2676778267" sldId="292"/>
            <ac:spMk id="33" creationId="{792FC906-2D7E-46E6-82E1-54CA9FE43B42}"/>
          </ac:spMkLst>
        </pc:spChg>
        <pc:spChg chg="add mod">
          <ac:chgData name="wu wills" userId="e638a2c45be624c2" providerId="LiveId" clId="{F0337C0D-0D04-4D8F-85CD-40175DDCC325}" dt="2019-12-21T02:06:09.423" v="8267" actId="20577"/>
          <ac:spMkLst>
            <pc:docMk/>
            <pc:sldMk cId="2676778267" sldId="292"/>
            <ac:spMk id="34" creationId="{79B88AA3-A6A5-4DEE-B25A-167FD82E3CF3}"/>
          </ac:spMkLst>
        </pc:spChg>
        <pc:spChg chg="add mod">
          <ac:chgData name="wu wills" userId="e638a2c45be624c2" providerId="LiveId" clId="{F0337C0D-0D04-4D8F-85CD-40175DDCC325}" dt="2019-12-21T02:00:20.977" v="8259"/>
          <ac:spMkLst>
            <pc:docMk/>
            <pc:sldMk cId="2676778267" sldId="292"/>
            <ac:spMk id="35" creationId="{A0969A17-9D22-4F52-A941-C261945913DD}"/>
          </ac:spMkLst>
        </pc:spChg>
        <pc:picChg chg="del">
          <ac:chgData name="wu wills" userId="e638a2c45be624c2" providerId="LiveId" clId="{F0337C0D-0D04-4D8F-85CD-40175DDCC325}" dt="2019-12-21T01:37:36.726" v="7969" actId="478"/>
          <ac:picMkLst>
            <pc:docMk/>
            <pc:sldMk cId="2676778267" sldId="292"/>
            <ac:picMk id="6" creationId="{D0F64AA5-F681-4A20-970B-E0C8FBD6E694}"/>
          </ac:picMkLst>
        </pc:picChg>
        <pc:picChg chg="add del mod">
          <ac:chgData name="wu wills" userId="e638a2c45be624c2" providerId="LiveId" clId="{F0337C0D-0D04-4D8F-85CD-40175DDCC325}" dt="2019-12-21T01:44:47.241" v="7994" actId="478"/>
          <ac:picMkLst>
            <pc:docMk/>
            <pc:sldMk cId="2676778267" sldId="292"/>
            <ac:picMk id="11" creationId="{4F87F829-ED8B-4642-9B15-AB487DE828D4}"/>
          </ac:picMkLst>
        </pc:picChg>
        <pc:picChg chg="del">
          <ac:chgData name="wu wills" userId="e638a2c45be624c2" providerId="LiveId" clId="{F0337C0D-0D04-4D8F-85CD-40175DDCC325}" dt="2019-12-21T01:37:36.726" v="7969" actId="478"/>
          <ac:picMkLst>
            <pc:docMk/>
            <pc:sldMk cId="2676778267" sldId="292"/>
            <ac:picMk id="12" creationId="{BA63192A-32B2-42D7-A3E3-F165467C7BBA}"/>
          </ac:picMkLst>
        </pc:picChg>
        <pc:picChg chg="del">
          <ac:chgData name="wu wills" userId="e638a2c45be624c2" providerId="LiveId" clId="{F0337C0D-0D04-4D8F-85CD-40175DDCC325}" dt="2019-12-21T01:37:36.726" v="7969" actId="478"/>
          <ac:picMkLst>
            <pc:docMk/>
            <pc:sldMk cId="2676778267" sldId="292"/>
            <ac:picMk id="14" creationId="{7F1BB0E2-ABD1-4DF4-A01F-E2C4CCCFB2F6}"/>
          </ac:picMkLst>
        </pc:picChg>
        <pc:picChg chg="add del mod">
          <ac:chgData name="wu wills" userId="e638a2c45be624c2" providerId="LiveId" clId="{F0337C0D-0D04-4D8F-85CD-40175DDCC325}" dt="2019-12-21T01:44:47.241" v="7994" actId="478"/>
          <ac:picMkLst>
            <pc:docMk/>
            <pc:sldMk cId="2676778267" sldId="292"/>
            <ac:picMk id="18" creationId="{07672BE1-653D-4027-9D78-F544EEB7DA01}"/>
          </ac:picMkLst>
        </pc:picChg>
        <pc:picChg chg="add mod">
          <ac:chgData name="wu wills" userId="e638a2c45be624c2" providerId="LiveId" clId="{F0337C0D-0D04-4D8F-85CD-40175DDCC325}" dt="2019-12-21T01:56:27.320" v="8100" actId="1037"/>
          <ac:picMkLst>
            <pc:docMk/>
            <pc:sldMk cId="2676778267" sldId="292"/>
            <ac:picMk id="19" creationId="{2901C6F6-265C-4584-BDD6-D8C21EC2E0CF}"/>
          </ac:picMkLst>
        </pc:picChg>
        <pc:picChg chg="add mod ord">
          <ac:chgData name="wu wills" userId="e638a2c45be624c2" providerId="LiveId" clId="{F0337C0D-0D04-4D8F-85CD-40175DDCC325}" dt="2019-12-22T07:41:35.162" v="9184" actId="166"/>
          <ac:picMkLst>
            <pc:docMk/>
            <pc:sldMk cId="2676778267" sldId="292"/>
            <ac:picMk id="23" creationId="{352C6ED0-C51A-4FED-9D90-3E2CE3F905CD}"/>
          </ac:picMkLst>
        </pc:picChg>
        <pc:picChg chg="add del mod">
          <ac:chgData name="wu wills" userId="e638a2c45be624c2" providerId="LiveId" clId="{F0337C0D-0D04-4D8F-85CD-40175DDCC325}" dt="2019-12-21T01:54:06.415" v="8038" actId="478"/>
          <ac:picMkLst>
            <pc:docMk/>
            <pc:sldMk cId="2676778267" sldId="292"/>
            <ac:picMk id="25" creationId="{126AC148-3AFA-4099-8894-3190FC5E06AE}"/>
          </ac:picMkLst>
        </pc:picChg>
        <pc:picChg chg="add mod ord">
          <ac:chgData name="wu wills" userId="e638a2c45be624c2" providerId="LiveId" clId="{F0337C0D-0D04-4D8F-85CD-40175DDCC325}" dt="2019-12-22T07:41:42.172" v="9186" actId="166"/>
          <ac:picMkLst>
            <pc:docMk/>
            <pc:sldMk cId="2676778267" sldId="292"/>
            <ac:picMk id="27" creationId="{6C4107F2-AB7A-4702-9F16-006842425D02}"/>
          </ac:picMkLst>
        </pc:picChg>
        <pc:picChg chg="add mod ord">
          <ac:chgData name="wu wills" userId="e638a2c45be624c2" providerId="LiveId" clId="{F0337C0D-0D04-4D8F-85CD-40175DDCC325}" dt="2019-12-22T07:41:38.610" v="9185" actId="166"/>
          <ac:picMkLst>
            <pc:docMk/>
            <pc:sldMk cId="2676778267" sldId="292"/>
            <ac:picMk id="28" creationId="{DB6AEC6B-6FC9-44A1-8CFE-A57CDBC3B0DE}"/>
          </ac:picMkLst>
        </pc:picChg>
      </pc:sldChg>
      <pc:sldChg chg="modSp">
        <pc:chgData name="wu wills" userId="e638a2c45be624c2" providerId="LiveId" clId="{F0337C0D-0D04-4D8F-85CD-40175DDCC325}" dt="2019-12-07T02:47:12.245" v="6098" actId="20577"/>
        <pc:sldMkLst>
          <pc:docMk/>
          <pc:sldMk cId="740702503" sldId="293"/>
        </pc:sldMkLst>
        <pc:spChg chg="mod">
          <ac:chgData name="wu wills" userId="e638a2c45be624c2" providerId="LiveId" clId="{F0337C0D-0D04-4D8F-85CD-40175DDCC325}" dt="2019-12-07T02:10:42.001" v="5305" actId="403"/>
          <ac:spMkLst>
            <pc:docMk/>
            <pc:sldMk cId="740702503" sldId="293"/>
            <ac:spMk id="2" creationId="{F790A8AC-6EDE-49CC-AADF-06B3501942CA}"/>
          </ac:spMkLst>
        </pc:spChg>
        <pc:spChg chg="mod">
          <ac:chgData name="wu wills" userId="e638a2c45be624c2" providerId="LiveId" clId="{F0337C0D-0D04-4D8F-85CD-40175DDCC325}" dt="2019-12-07T02:47:12.245" v="6098" actId="20577"/>
          <ac:spMkLst>
            <pc:docMk/>
            <pc:sldMk cId="740702503" sldId="293"/>
            <ac:spMk id="4" creationId="{1584CE94-0870-4249-911D-F11BD4C9DAE3}"/>
          </ac:spMkLst>
        </pc:spChg>
      </pc:sldChg>
      <pc:sldChg chg="modSp">
        <pc:chgData name="wu wills" userId="e638a2c45be624c2" providerId="LiveId" clId="{F0337C0D-0D04-4D8F-85CD-40175DDCC325}" dt="2019-12-07T01:51:24.566" v="4266" actId="404"/>
        <pc:sldMkLst>
          <pc:docMk/>
          <pc:sldMk cId="1354251377" sldId="294"/>
        </pc:sldMkLst>
        <pc:spChg chg="mod">
          <ac:chgData name="wu wills" userId="e638a2c45be624c2" providerId="LiveId" clId="{F0337C0D-0D04-4D8F-85CD-40175DDCC325}" dt="2019-12-07T01:51:24.566" v="4266" actId="404"/>
          <ac:spMkLst>
            <pc:docMk/>
            <pc:sldMk cId="1354251377" sldId="294"/>
            <ac:spMk id="2" creationId="{F790A8AC-6EDE-49CC-AADF-06B3501942CA}"/>
          </ac:spMkLst>
        </pc:spChg>
        <pc:spChg chg="mod">
          <ac:chgData name="wu wills" userId="e638a2c45be624c2" providerId="LiveId" clId="{F0337C0D-0D04-4D8F-85CD-40175DDCC325}" dt="2019-12-07T01:46:13.425" v="4117"/>
          <ac:spMkLst>
            <pc:docMk/>
            <pc:sldMk cId="1354251377" sldId="294"/>
            <ac:spMk id="6" creationId="{CF9661D2-DCB6-44D9-92BF-4D8F1756ABB5}"/>
          </ac:spMkLst>
        </pc:spChg>
      </pc:sldChg>
      <pc:sldChg chg="modSp">
        <pc:chgData name="wu wills" userId="e638a2c45be624c2" providerId="LiveId" clId="{F0337C0D-0D04-4D8F-85CD-40175DDCC325}" dt="2019-12-07T01:52:03.813" v="4294" actId="404"/>
        <pc:sldMkLst>
          <pc:docMk/>
          <pc:sldMk cId="278949231" sldId="295"/>
        </pc:sldMkLst>
        <pc:spChg chg="mod">
          <ac:chgData name="wu wills" userId="e638a2c45be624c2" providerId="LiveId" clId="{F0337C0D-0D04-4D8F-85CD-40175DDCC325}" dt="2019-12-07T01:52:03.813" v="4294" actId="404"/>
          <ac:spMkLst>
            <pc:docMk/>
            <pc:sldMk cId="278949231" sldId="295"/>
            <ac:spMk id="2" creationId="{F790A8AC-6EDE-49CC-AADF-06B3501942CA}"/>
          </ac:spMkLst>
        </pc:spChg>
      </pc:sldChg>
      <pc:sldChg chg="modSp">
        <pc:chgData name="wu wills" userId="e638a2c45be624c2" providerId="LiveId" clId="{F0337C0D-0D04-4D8F-85CD-40175DDCC325}" dt="2019-12-07T01:52:41.882" v="4321" actId="404"/>
        <pc:sldMkLst>
          <pc:docMk/>
          <pc:sldMk cId="1347922094" sldId="296"/>
        </pc:sldMkLst>
        <pc:spChg chg="mod">
          <ac:chgData name="wu wills" userId="e638a2c45be624c2" providerId="LiveId" clId="{F0337C0D-0D04-4D8F-85CD-40175DDCC325}" dt="2019-12-07T01:52:41.882" v="4321" actId="404"/>
          <ac:spMkLst>
            <pc:docMk/>
            <pc:sldMk cId="1347922094" sldId="296"/>
            <ac:spMk id="2" creationId="{F790A8AC-6EDE-49CC-AADF-06B3501942CA}"/>
          </ac:spMkLst>
        </pc:spChg>
      </pc:sldChg>
      <pc:sldChg chg="modSp">
        <pc:chgData name="wu wills" userId="e638a2c45be624c2" providerId="LiveId" clId="{F0337C0D-0D04-4D8F-85CD-40175DDCC325}" dt="2019-12-07T02:07:33.904" v="5132"/>
        <pc:sldMkLst>
          <pc:docMk/>
          <pc:sldMk cId="3452771950" sldId="297"/>
        </pc:sldMkLst>
        <pc:spChg chg="mod">
          <ac:chgData name="wu wills" userId="e638a2c45be624c2" providerId="LiveId" clId="{F0337C0D-0D04-4D8F-85CD-40175DDCC325}" dt="2019-12-07T02:07:33.904" v="5132"/>
          <ac:spMkLst>
            <pc:docMk/>
            <pc:sldMk cId="3452771950" sldId="297"/>
            <ac:spMk id="2" creationId="{F790A8AC-6EDE-49CC-AADF-06B3501942CA}"/>
          </ac:spMkLst>
        </pc:spChg>
      </pc:sldChg>
      <pc:sldChg chg="modSp">
        <pc:chgData name="wu wills" userId="e638a2c45be624c2" providerId="LiveId" clId="{F0337C0D-0D04-4D8F-85CD-40175DDCC325}" dt="2019-12-07T02:10:00.860" v="5279" actId="20577"/>
        <pc:sldMkLst>
          <pc:docMk/>
          <pc:sldMk cId="1516859426" sldId="298"/>
        </pc:sldMkLst>
        <pc:spChg chg="mod">
          <ac:chgData name="wu wills" userId="e638a2c45be624c2" providerId="LiveId" clId="{F0337C0D-0D04-4D8F-85CD-40175DDCC325}" dt="2019-12-07T02:08:13.874" v="5171" actId="404"/>
          <ac:spMkLst>
            <pc:docMk/>
            <pc:sldMk cId="1516859426" sldId="298"/>
            <ac:spMk id="2" creationId="{F790A8AC-6EDE-49CC-AADF-06B3501942CA}"/>
          </ac:spMkLst>
        </pc:spChg>
        <pc:spChg chg="mod">
          <ac:chgData name="wu wills" userId="e638a2c45be624c2" providerId="LiveId" clId="{F0337C0D-0D04-4D8F-85CD-40175DDCC325}" dt="2019-12-07T02:10:00.860" v="5279" actId="20577"/>
          <ac:spMkLst>
            <pc:docMk/>
            <pc:sldMk cId="1516859426" sldId="298"/>
            <ac:spMk id="5" creationId="{91054854-E9D2-4750-994C-B55A86B420F5}"/>
          </ac:spMkLst>
        </pc:spChg>
      </pc:sldChg>
      <pc:sldChg chg="addSp delSp modSp">
        <pc:chgData name="wu wills" userId="e638a2c45be624c2" providerId="LiveId" clId="{F0337C0D-0D04-4D8F-85CD-40175DDCC325}" dt="2020-01-04T02:19:55.426" v="9919" actId="20577"/>
        <pc:sldMkLst>
          <pc:docMk/>
          <pc:sldMk cId="2566646407" sldId="300"/>
        </pc:sldMkLst>
        <pc:spChg chg="add mod">
          <ac:chgData name="wu wills" userId="e638a2c45be624c2" providerId="LiveId" clId="{F0337C0D-0D04-4D8F-85CD-40175DDCC325}" dt="2020-01-04T02:19:55.426" v="9919" actId="20577"/>
          <ac:spMkLst>
            <pc:docMk/>
            <pc:sldMk cId="2566646407" sldId="300"/>
            <ac:spMk id="8" creationId="{37B3C67F-D0B5-4709-BF0A-BA63C83E8C7C}"/>
          </ac:spMkLst>
        </pc:spChg>
        <pc:spChg chg="add mod">
          <ac:chgData name="wu wills" userId="e638a2c45be624c2" providerId="LiveId" clId="{F0337C0D-0D04-4D8F-85CD-40175DDCC325}" dt="2020-01-04T02:19:23.186" v="9894" actId="20577"/>
          <ac:spMkLst>
            <pc:docMk/>
            <pc:sldMk cId="2566646407" sldId="300"/>
            <ac:spMk id="11" creationId="{39DBCD96-0A10-4280-9F13-06EE726BDFCD}"/>
          </ac:spMkLst>
        </pc:spChg>
        <pc:spChg chg="add mod">
          <ac:chgData name="wu wills" userId="e638a2c45be624c2" providerId="LiveId" clId="{F0337C0D-0D04-4D8F-85CD-40175DDCC325}" dt="2019-12-22T02:04:25.853" v="9012" actId="1076"/>
          <ac:spMkLst>
            <pc:docMk/>
            <pc:sldMk cId="2566646407" sldId="300"/>
            <ac:spMk id="13" creationId="{3A5288F9-E8D5-4772-A1A8-A3659DF012D5}"/>
          </ac:spMkLst>
        </pc:spChg>
        <pc:grpChg chg="add mod">
          <ac:chgData name="wu wills" userId="e638a2c45be624c2" providerId="LiveId" clId="{F0337C0D-0D04-4D8F-85CD-40175DDCC325}" dt="2019-12-22T01:45:41.164" v="8610" actId="14100"/>
          <ac:grpSpMkLst>
            <pc:docMk/>
            <pc:sldMk cId="2566646407" sldId="300"/>
            <ac:grpSpMk id="7" creationId="{9E21C35B-790D-402E-8E44-7289AA8DCAA8}"/>
          </ac:grpSpMkLst>
        </pc:grpChg>
        <pc:picChg chg="add mod">
          <ac:chgData name="wu wills" userId="e638a2c45be624c2" providerId="LiveId" clId="{F0337C0D-0D04-4D8F-85CD-40175DDCC325}" dt="2019-12-22T01:45:31.481" v="8608" actId="164"/>
          <ac:picMkLst>
            <pc:docMk/>
            <pc:sldMk cId="2566646407" sldId="300"/>
            <ac:picMk id="3" creationId="{D66DFBE5-A48C-44AE-9AE7-539B6D353256}"/>
          </ac:picMkLst>
        </pc:picChg>
        <pc:picChg chg="add del mod">
          <ac:chgData name="wu wills" userId="e638a2c45be624c2" providerId="LiveId" clId="{F0337C0D-0D04-4D8F-85CD-40175DDCC325}" dt="2019-12-22T01:44:47.341" v="8597" actId="478"/>
          <ac:picMkLst>
            <pc:docMk/>
            <pc:sldMk cId="2566646407" sldId="300"/>
            <ac:picMk id="5" creationId="{06E07C61-9106-486B-A8C5-C5FEB1F96CE8}"/>
          </ac:picMkLst>
        </pc:picChg>
        <pc:picChg chg="add mod ord">
          <ac:chgData name="wu wills" userId="e638a2c45be624c2" providerId="LiveId" clId="{F0337C0D-0D04-4D8F-85CD-40175DDCC325}" dt="2019-12-22T01:45:31.481" v="8608" actId="164"/>
          <ac:picMkLst>
            <pc:docMk/>
            <pc:sldMk cId="2566646407" sldId="300"/>
            <ac:picMk id="6" creationId="{D1D9C91B-01D7-4DB2-A766-0F7EAB8E310C}"/>
          </ac:picMkLst>
        </pc:picChg>
        <pc:picChg chg="add mod">
          <ac:chgData name="wu wills" userId="e638a2c45be624c2" providerId="LiveId" clId="{F0337C0D-0D04-4D8F-85CD-40175DDCC325}" dt="2019-12-22T02:02:58.760" v="8943" actId="14100"/>
          <ac:picMkLst>
            <pc:docMk/>
            <pc:sldMk cId="2566646407" sldId="300"/>
            <ac:picMk id="10" creationId="{213EF285-2EB0-4AB2-AFAE-22272CA5544A}"/>
          </ac:picMkLst>
        </pc:picChg>
        <pc:picChg chg="add mod">
          <ac:chgData name="wu wills" userId="e638a2c45be624c2" providerId="LiveId" clId="{F0337C0D-0D04-4D8F-85CD-40175DDCC325}" dt="2019-12-22T02:02:45.868" v="8940" actId="1076"/>
          <ac:picMkLst>
            <pc:docMk/>
            <pc:sldMk cId="2566646407" sldId="300"/>
            <ac:picMk id="12" creationId="{1E9C9A8A-E153-4A4F-8183-8101028BB616}"/>
          </ac:picMkLst>
        </pc:picChg>
      </pc:sldChg>
      <pc:sldChg chg="modSp">
        <pc:chgData name="wu wills" userId="e638a2c45be624c2" providerId="LiveId" clId="{F0337C0D-0D04-4D8F-85CD-40175DDCC325}" dt="2019-12-08T01:27:59.871" v="7929" actId="255"/>
        <pc:sldMkLst>
          <pc:docMk/>
          <pc:sldMk cId="2850451641" sldId="301"/>
        </pc:sldMkLst>
        <pc:spChg chg="mod">
          <ac:chgData name="wu wills" userId="e638a2c45be624c2" providerId="LiveId" clId="{F0337C0D-0D04-4D8F-85CD-40175DDCC325}" dt="2019-12-08T01:27:44.822" v="7928" actId="255"/>
          <ac:spMkLst>
            <pc:docMk/>
            <pc:sldMk cId="2850451641" sldId="301"/>
            <ac:spMk id="3" creationId="{00000000-0000-0000-0000-000000000000}"/>
          </ac:spMkLst>
        </pc:spChg>
        <pc:spChg chg="mod">
          <ac:chgData name="wu wills" userId="e638a2c45be624c2" providerId="LiveId" clId="{F0337C0D-0D04-4D8F-85CD-40175DDCC325}" dt="2019-12-08T01:27:59.871" v="7929" actId="255"/>
          <ac:spMkLst>
            <pc:docMk/>
            <pc:sldMk cId="2850451641" sldId="301"/>
            <ac:spMk id="4" creationId="{2C284DB7-FCB4-489A-8D3F-BA3B18E4FA3F}"/>
          </ac:spMkLst>
        </pc:spChg>
      </pc:sldChg>
      <pc:sldChg chg="addSp delSp modSp add">
        <pc:chgData name="wu wills" userId="e638a2c45be624c2" providerId="LiveId" clId="{F0337C0D-0D04-4D8F-85CD-40175DDCC325}" dt="2019-12-22T01:31:37.158" v="8575" actId="6549"/>
        <pc:sldMkLst>
          <pc:docMk/>
          <pc:sldMk cId="1982431637" sldId="302"/>
        </pc:sldMkLst>
        <pc:spChg chg="mod">
          <ac:chgData name="wu wills" userId="e638a2c45be624c2" providerId="LiveId" clId="{F0337C0D-0D04-4D8F-85CD-40175DDCC325}" dt="2019-12-22T01:31:37.158" v="8575" actId="6549"/>
          <ac:spMkLst>
            <pc:docMk/>
            <pc:sldMk cId="1982431637" sldId="302"/>
            <ac:spMk id="2" creationId="{DAFE7723-8FA5-457D-9B10-9A898A72BAF7}"/>
          </ac:spMkLst>
        </pc:spChg>
        <pc:spChg chg="mod">
          <ac:chgData name="wu wills" userId="e638a2c45be624c2" providerId="LiveId" clId="{F0337C0D-0D04-4D8F-85CD-40175DDCC325}" dt="2019-12-06T03:43:53.398" v="3299" actId="20577"/>
          <ac:spMkLst>
            <pc:docMk/>
            <pc:sldMk cId="1982431637" sldId="302"/>
            <ac:spMk id="3" creationId="{6610EF7B-7DD1-4021-8E74-1925A2AECAF8}"/>
          </ac:spMkLst>
        </pc:spChg>
        <pc:spChg chg="add mod">
          <ac:chgData name="wu wills" userId="e638a2c45be624c2" providerId="LiveId" clId="{F0337C0D-0D04-4D8F-85CD-40175DDCC325}" dt="2019-12-07T01:41:14.578" v="3961" actId="1076"/>
          <ac:spMkLst>
            <pc:docMk/>
            <pc:sldMk cId="1982431637" sldId="302"/>
            <ac:spMk id="4" creationId="{8232FF90-9030-46EA-8F3B-4167486DC1C4}"/>
          </ac:spMkLst>
        </pc:spChg>
        <pc:spChg chg="add mod">
          <ac:chgData name="wu wills" userId="e638a2c45be624c2" providerId="LiveId" clId="{F0337C0D-0D04-4D8F-85CD-40175DDCC325}" dt="2019-12-06T03:48:27.512" v="3511" actId="20577"/>
          <ac:spMkLst>
            <pc:docMk/>
            <pc:sldMk cId="1982431637" sldId="302"/>
            <ac:spMk id="5" creationId="{18255B8C-1957-41ED-AC2E-D0F2D8010E49}"/>
          </ac:spMkLst>
        </pc:spChg>
        <pc:spChg chg="del">
          <ac:chgData name="wu wills" userId="e638a2c45be624c2" providerId="LiveId" clId="{F0337C0D-0D04-4D8F-85CD-40175DDCC325}" dt="2019-12-06T03:39:54.201" v="3144" actId="478"/>
          <ac:spMkLst>
            <pc:docMk/>
            <pc:sldMk cId="1982431637" sldId="302"/>
            <ac:spMk id="7" creationId="{63C9EDDF-7E0D-45CB-92A7-A249CED50048}"/>
          </ac:spMkLst>
        </pc:spChg>
        <pc:spChg chg="add mod">
          <ac:chgData name="wu wills" userId="e638a2c45be624c2" providerId="LiveId" clId="{F0337C0D-0D04-4D8F-85CD-40175DDCC325}" dt="2019-12-06T03:48:36.280" v="3512" actId="11529"/>
          <ac:spMkLst>
            <pc:docMk/>
            <pc:sldMk cId="1982431637" sldId="302"/>
            <ac:spMk id="8" creationId="{B9D7BBAA-C6BC-4C02-A3B0-1A2CC7DFF4B1}"/>
          </ac:spMkLst>
        </pc:spChg>
        <pc:picChg chg="add mod">
          <ac:chgData name="wu wills" userId="e638a2c45be624c2" providerId="LiveId" clId="{F0337C0D-0D04-4D8F-85CD-40175DDCC325}" dt="2019-12-07T01:32:21.895" v="3851" actId="1076"/>
          <ac:picMkLst>
            <pc:docMk/>
            <pc:sldMk cId="1982431637" sldId="302"/>
            <ac:picMk id="6" creationId="{6B45A7C9-BFA8-4766-BF7C-144212D38A3B}"/>
          </ac:picMkLst>
        </pc:picChg>
        <pc:picChg chg="del">
          <ac:chgData name="wu wills" userId="e638a2c45be624c2" providerId="LiveId" clId="{F0337C0D-0D04-4D8F-85CD-40175DDCC325}" dt="2019-12-06T03:39:50.707" v="3143" actId="478"/>
          <ac:picMkLst>
            <pc:docMk/>
            <pc:sldMk cId="1982431637" sldId="302"/>
            <ac:picMk id="6" creationId="{CC001811-686F-43CE-8B4E-64D7647AE8F3}"/>
          </ac:picMkLst>
        </pc:picChg>
      </pc:sldChg>
      <pc:sldChg chg="modSp">
        <pc:chgData name="wu wills" userId="e638a2c45be624c2" providerId="LiveId" clId="{F0337C0D-0D04-4D8F-85CD-40175DDCC325}" dt="2019-12-07T01:48:35.943" v="4222" actId="1035"/>
        <pc:sldMkLst>
          <pc:docMk/>
          <pc:sldMk cId="1768745077" sldId="303"/>
        </pc:sldMkLst>
        <pc:spChg chg="mod">
          <ac:chgData name="wu wills" userId="e638a2c45be624c2" providerId="LiveId" clId="{F0337C0D-0D04-4D8F-85CD-40175DDCC325}" dt="2019-12-07T01:47:29.793" v="4179" actId="404"/>
          <ac:spMkLst>
            <pc:docMk/>
            <pc:sldMk cId="1768745077" sldId="303"/>
            <ac:spMk id="2" creationId="{F790A8AC-6EDE-49CC-AADF-06B3501942CA}"/>
          </ac:spMkLst>
        </pc:spChg>
        <pc:spChg chg="mod">
          <ac:chgData name="wu wills" userId="e638a2c45be624c2" providerId="LiveId" clId="{F0337C0D-0D04-4D8F-85CD-40175DDCC325}" dt="2019-12-07T01:48:35.943" v="4222" actId="1035"/>
          <ac:spMkLst>
            <pc:docMk/>
            <pc:sldMk cId="1768745077" sldId="303"/>
            <ac:spMk id="4" creationId="{1584CE94-0870-4249-911D-F11BD4C9DAE3}"/>
          </ac:spMkLst>
        </pc:spChg>
        <pc:picChg chg="mod">
          <ac:chgData name="wu wills" userId="e638a2c45be624c2" providerId="LiveId" clId="{F0337C0D-0D04-4D8F-85CD-40175DDCC325}" dt="2019-12-07T01:48:21.436" v="4212" actId="1076"/>
          <ac:picMkLst>
            <pc:docMk/>
            <pc:sldMk cId="1768745077" sldId="303"/>
            <ac:picMk id="7" creationId="{2E2F0C8A-E5FB-4B67-869B-C667D7E0A012}"/>
          </ac:picMkLst>
        </pc:picChg>
      </pc:sldChg>
      <pc:sldChg chg="modSp">
        <pc:chgData name="wu wills" userId="e638a2c45be624c2" providerId="LiveId" clId="{F0337C0D-0D04-4D8F-85CD-40175DDCC325}" dt="2019-12-22T01:35:30.288" v="8592" actId="6549"/>
        <pc:sldMkLst>
          <pc:docMk/>
          <pc:sldMk cId="54415647" sldId="304"/>
        </pc:sldMkLst>
        <pc:spChg chg="mod">
          <ac:chgData name="wu wills" userId="e638a2c45be624c2" providerId="LiveId" clId="{F0337C0D-0D04-4D8F-85CD-40175DDCC325}" dt="2019-12-22T01:35:30.288" v="8592" actId="6549"/>
          <ac:spMkLst>
            <pc:docMk/>
            <pc:sldMk cId="54415647" sldId="304"/>
            <ac:spMk id="2" creationId="{0E00D32E-33F8-49EA-BAFE-A435F3F1109C}"/>
          </ac:spMkLst>
        </pc:spChg>
        <pc:spChg chg="mod">
          <ac:chgData name="wu wills" userId="e638a2c45be624c2" providerId="LiveId" clId="{F0337C0D-0D04-4D8F-85CD-40175DDCC325}" dt="2019-12-22T01:35:15.998" v="8591" actId="27636"/>
          <ac:spMkLst>
            <pc:docMk/>
            <pc:sldMk cId="54415647" sldId="304"/>
            <ac:spMk id="4" creationId="{D7BAC548-D5D0-4244-8030-F3E4B574BC9D}"/>
          </ac:spMkLst>
        </pc:spChg>
      </pc:sldChg>
      <pc:sldChg chg="addSp delSp modSp add">
        <pc:chgData name="wu wills" userId="e638a2c45be624c2" providerId="LiveId" clId="{F0337C0D-0D04-4D8F-85CD-40175DDCC325}" dt="2019-12-21T03:22:15.661" v="8557" actId="27636"/>
        <pc:sldMkLst>
          <pc:docMk/>
          <pc:sldMk cId="2407207790" sldId="305"/>
        </pc:sldMkLst>
        <pc:spChg chg="mod">
          <ac:chgData name="wu wills" userId="e638a2c45be624c2" providerId="LiveId" clId="{F0337C0D-0D04-4D8F-85CD-40175DDCC325}" dt="2019-12-07T01:49:11.927" v="4231"/>
          <ac:spMkLst>
            <pc:docMk/>
            <pc:sldMk cId="2407207790" sldId="305"/>
            <ac:spMk id="2" creationId="{F790A8AC-6EDE-49CC-AADF-06B3501942CA}"/>
          </ac:spMkLst>
        </pc:spChg>
        <pc:spChg chg="mod">
          <ac:chgData name="wu wills" userId="e638a2c45be624c2" providerId="LiveId" clId="{F0337C0D-0D04-4D8F-85CD-40175DDCC325}" dt="2019-12-21T03:22:15.661" v="8557" actId="27636"/>
          <ac:spMkLst>
            <pc:docMk/>
            <pc:sldMk cId="2407207790" sldId="305"/>
            <ac:spMk id="4" creationId="{1584CE94-0870-4249-911D-F11BD4C9DAE3}"/>
          </ac:spMkLst>
        </pc:spChg>
        <pc:spChg chg="add del mod">
          <ac:chgData name="wu wills" userId="e638a2c45be624c2" providerId="LiveId" clId="{F0337C0D-0D04-4D8F-85CD-40175DDCC325}" dt="2019-12-07T01:56:46.212" v="4505"/>
          <ac:spMkLst>
            <pc:docMk/>
            <pc:sldMk cId="2407207790" sldId="305"/>
            <ac:spMk id="5" creationId="{5A9273CD-7089-434F-AE36-D4ABEFE6D644}"/>
          </ac:spMkLst>
        </pc:spChg>
        <pc:spChg chg="add mod">
          <ac:chgData name="wu wills" userId="e638a2c45be624c2" providerId="LiveId" clId="{F0337C0D-0D04-4D8F-85CD-40175DDCC325}" dt="2019-12-07T02:03:35.731" v="4916" actId="1076"/>
          <ac:spMkLst>
            <pc:docMk/>
            <pc:sldMk cId="2407207790" sldId="305"/>
            <ac:spMk id="9" creationId="{7AE22184-41DD-4C6D-A901-FF3608DB5E45}"/>
          </ac:spMkLst>
        </pc:spChg>
        <pc:spChg chg="add mod">
          <ac:chgData name="wu wills" userId="e638a2c45be624c2" providerId="LiveId" clId="{F0337C0D-0D04-4D8F-85CD-40175DDCC325}" dt="2019-12-07T02:03:45.832" v="4919" actId="1076"/>
          <ac:spMkLst>
            <pc:docMk/>
            <pc:sldMk cId="2407207790" sldId="305"/>
            <ac:spMk id="10" creationId="{363AFF8E-F341-4DA6-86F3-383A254E75AB}"/>
          </ac:spMkLst>
        </pc:spChg>
        <pc:picChg chg="del">
          <ac:chgData name="wu wills" userId="e638a2c45be624c2" providerId="LiveId" clId="{F0337C0D-0D04-4D8F-85CD-40175DDCC325}" dt="2019-12-07T01:49:17.205" v="4232" actId="478"/>
          <ac:picMkLst>
            <pc:docMk/>
            <pc:sldMk cId="2407207790" sldId="305"/>
            <ac:picMk id="7" creationId="{2E2F0C8A-E5FB-4B67-869B-C667D7E0A012}"/>
          </ac:picMkLst>
        </pc:picChg>
        <pc:picChg chg="add mod">
          <ac:chgData name="wu wills" userId="e638a2c45be624c2" providerId="LiveId" clId="{F0337C0D-0D04-4D8F-85CD-40175DDCC325}" dt="2019-12-07T02:03:31.966" v="4915" actId="14100"/>
          <ac:picMkLst>
            <pc:docMk/>
            <pc:sldMk cId="2407207790" sldId="305"/>
            <ac:picMk id="8" creationId="{8FBEF25B-1462-49A8-A427-8B0D8FB63C96}"/>
          </ac:picMkLst>
        </pc:picChg>
      </pc:sldChg>
      <pc:sldChg chg="addSp delSp modSp add">
        <pc:chgData name="wu wills" userId="e638a2c45be624c2" providerId="LiveId" clId="{F0337C0D-0D04-4D8F-85CD-40175DDCC325}" dt="2019-12-07T02:58:50.770" v="6358"/>
        <pc:sldMkLst>
          <pc:docMk/>
          <pc:sldMk cId="4207033955" sldId="306"/>
        </pc:sldMkLst>
        <pc:spChg chg="mod">
          <ac:chgData name="wu wills" userId="e638a2c45be624c2" providerId="LiveId" clId="{F0337C0D-0D04-4D8F-85CD-40175DDCC325}" dt="2019-12-07T02:54:27.135" v="6357" actId="404"/>
          <ac:spMkLst>
            <pc:docMk/>
            <pc:sldMk cId="4207033955" sldId="306"/>
            <ac:spMk id="2" creationId="{1333B66B-9E5C-491C-9D55-9DE4A31622FD}"/>
          </ac:spMkLst>
        </pc:spChg>
        <pc:spChg chg="del">
          <ac:chgData name="wu wills" userId="e638a2c45be624c2" providerId="LiveId" clId="{F0337C0D-0D04-4D8F-85CD-40175DDCC325}" dt="2019-12-07T02:53:53.563" v="6308"/>
          <ac:spMkLst>
            <pc:docMk/>
            <pc:sldMk cId="4207033955" sldId="306"/>
            <ac:spMk id="3" creationId="{5E7F410B-63E8-4795-A3ED-C7EDD6CC4A7F}"/>
          </ac:spMkLst>
        </pc:spChg>
        <pc:spChg chg="del">
          <ac:chgData name="wu wills" userId="e638a2c45be624c2" providerId="LiveId" clId="{F0337C0D-0D04-4D8F-85CD-40175DDCC325}" dt="2019-12-07T02:58:50.770" v="6358"/>
          <ac:spMkLst>
            <pc:docMk/>
            <pc:sldMk cId="4207033955" sldId="306"/>
            <ac:spMk id="4" creationId="{D0E95E6F-987A-402B-A84D-DCBBC607082A}"/>
          </ac:spMkLst>
        </pc:spChg>
        <pc:picChg chg="add mod">
          <ac:chgData name="wu wills" userId="e638a2c45be624c2" providerId="LiveId" clId="{F0337C0D-0D04-4D8F-85CD-40175DDCC325}" dt="2019-12-07T02:53:53.563" v="6308"/>
          <ac:picMkLst>
            <pc:docMk/>
            <pc:sldMk cId="4207033955" sldId="306"/>
            <ac:picMk id="6" creationId="{D9673F8A-3136-422A-875C-7BDE164BA6BF}"/>
          </ac:picMkLst>
        </pc:picChg>
        <pc:picChg chg="add mod">
          <ac:chgData name="wu wills" userId="e638a2c45be624c2" providerId="LiveId" clId="{F0337C0D-0D04-4D8F-85CD-40175DDCC325}" dt="2019-12-07T02:58:50.770" v="6358"/>
          <ac:picMkLst>
            <pc:docMk/>
            <pc:sldMk cId="4207033955" sldId="306"/>
            <ac:picMk id="8" creationId="{D5CCABE1-C187-4FD8-88D4-E367AB75CD37}"/>
          </ac:picMkLst>
        </pc:picChg>
      </pc:sldChg>
      <pc:sldChg chg="addSp delSp modSp add">
        <pc:chgData name="wu wills" userId="e638a2c45be624c2" providerId="LiveId" clId="{F0337C0D-0D04-4D8F-85CD-40175DDCC325}" dt="2019-12-07T03:27:30.505" v="7400" actId="6549"/>
        <pc:sldMkLst>
          <pc:docMk/>
          <pc:sldMk cId="568930152" sldId="307"/>
        </pc:sldMkLst>
        <pc:spChg chg="mod">
          <ac:chgData name="wu wills" userId="e638a2c45be624c2" providerId="LiveId" clId="{F0337C0D-0D04-4D8F-85CD-40175DDCC325}" dt="2019-12-07T03:12:54.400" v="6876"/>
          <ac:spMkLst>
            <pc:docMk/>
            <pc:sldMk cId="568930152" sldId="307"/>
            <ac:spMk id="2" creationId="{1333B66B-9E5C-491C-9D55-9DE4A31622FD}"/>
          </ac:spMkLst>
        </pc:spChg>
        <pc:spChg chg="add del mod">
          <ac:chgData name="wu wills" userId="e638a2c45be624c2" providerId="LiveId" clId="{F0337C0D-0D04-4D8F-85CD-40175DDCC325}" dt="2019-12-07T03:06:13.301" v="6380" actId="478"/>
          <ac:spMkLst>
            <pc:docMk/>
            <pc:sldMk cId="568930152" sldId="307"/>
            <ac:spMk id="4" creationId="{98A610D0-5D8E-4CD3-8A37-3945082A5F23}"/>
          </ac:spMkLst>
        </pc:spChg>
        <pc:spChg chg="add mod">
          <ac:chgData name="wu wills" userId="e638a2c45be624c2" providerId="LiveId" clId="{F0337C0D-0D04-4D8F-85CD-40175DDCC325}" dt="2019-12-07T03:27:30.505" v="7400" actId="6549"/>
          <ac:spMkLst>
            <pc:docMk/>
            <pc:sldMk cId="568930152" sldId="307"/>
            <ac:spMk id="9" creationId="{345DEE2C-6B54-4E45-B436-78DD540A3ED6}"/>
          </ac:spMkLst>
        </pc:spChg>
        <pc:picChg chg="add mod">
          <ac:chgData name="wu wills" userId="e638a2c45be624c2" providerId="LiveId" clId="{F0337C0D-0D04-4D8F-85CD-40175DDCC325}" dt="2019-12-07T03:06:28.300" v="6384" actId="1076"/>
          <ac:picMkLst>
            <pc:docMk/>
            <pc:sldMk cId="568930152" sldId="307"/>
            <ac:picMk id="5" creationId="{D1E08A1D-1438-4DF8-B42E-CE27104C6BC2}"/>
          </ac:picMkLst>
        </pc:picChg>
        <pc:picChg chg="del">
          <ac:chgData name="wu wills" userId="e638a2c45be624c2" providerId="LiveId" clId="{F0337C0D-0D04-4D8F-85CD-40175DDCC325}" dt="2019-12-07T03:06:07.305" v="6379" actId="478"/>
          <ac:picMkLst>
            <pc:docMk/>
            <pc:sldMk cId="568930152" sldId="307"/>
            <ac:picMk id="6" creationId="{D9673F8A-3136-422A-875C-7BDE164BA6BF}"/>
          </ac:picMkLst>
        </pc:picChg>
        <pc:picChg chg="del">
          <ac:chgData name="wu wills" userId="e638a2c45be624c2" providerId="LiveId" clId="{F0337C0D-0D04-4D8F-85CD-40175DDCC325}" dt="2019-12-07T03:06:02.736" v="6377" actId="478"/>
          <ac:picMkLst>
            <pc:docMk/>
            <pc:sldMk cId="568930152" sldId="307"/>
            <ac:picMk id="8" creationId="{D5CCABE1-C187-4FD8-88D4-E367AB75CD37}"/>
          </ac:picMkLst>
        </pc:picChg>
      </pc:sldChg>
      <pc:sldChg chg="addSp delSp modSp add">
        <pc:chgData name="wu wills" userId="e638a2c45be624c2" providerId="LiveId" clId="{F0337C0D-0D04-4D8F-85CD-40175DDCC325}" dt="2019-12-22T02:07:48.957" v="9022" actId="20577"/>
        <pc:sldMkLst>
          <pc:docMk/>
          <pc:sldMk cId="1078515451" sldId="308"/>
        </pc:sldMkLst>
        <pc:spChg chg="mod">
          <ac:chgData name="wu wills" userId="e638a2c45be624c2" providerId="LiveId" clId="{F0337C0D-0D04-4D8F-85CD-40175DDCC325}" dt="2019-12-22T02:07:48.957" v="9022" actId="20577"/>
          <ac:spMkLst>
            <pc:docMk/>
            <pc:sldMk cId="1078515451" sldId="308"/>
            <ac:spMk id="2" creationId="{410A167D-F5C3-46FF-A36D-B0BFF6EAC107}"/>
          </ac:spMkLst>
        </pc:spChg>
        <pc:spChg chg="del">
          <ac:chgData name="wu wills" userId="e638a2c45be624c2" providerId="LiveId" clId="{F0337C0D-0D04-4D8F-85CD-40175DDCC325}" dt="2019-12-07T03:19:40.343" v="7235"/>
          <ac:spMkLst>
            <pc:docMk/>
            <pc:sldMk cId="1078515451" sldId="308"/>
            <ac:spMk id="3" creationId="{9FB9C8FE-6F18-45C3-B1D3-612B186D441B}"/>
          </ac:spMkLst>
        </pc:spChg>
        <pc:spChg chg="add del mod">
          <ac:chgData name="wu wills" userId="e638a2c45be624c2" providerId="LiveId" clId="{F0337C0D-0D04-4D8F-85CD-40175DDCC325}" dt="2019-12-07T03:19:45.606" v="7236"/>
          <ac:spMkLst>
            <pc:docMk/>
            <pc:sldMk cId="1078515451" sldId="308"/>
            <ac:spMk id="4" creationId="{0BABB532-79FF-465E-BEE6-44CA5E8BC034}"/>
          </ac:spMkLst>
        </pc:spChg>
        <pc:spChg chg="add mod">
          <ac:chgData name="wu wills" userId="e638a2c45be624c2" providerId="LiveId" clId="{F0337C0D-0D04-4D8F-85CD-40175DDCC325}" dt="2019-12-07T03:24:08.401" v="7370"/>
          <ac:spMkLst>
            <pc:docMk/>
            <pc:sldMk cId="1078515451" sldId="308"/>
            <ac:spMk id="5" creationId="{02DE6DF3-C675-41F7-9ED4-FD7BC9908BBE}"/>
          </ac:spMkLst>
        </pc:spChg>
        <pc:picChg chg="add mod">
          <ac:chgData name="wu wills" userId="e638a2c45be624c2" providerId="LiveId" clId="{F0337C0D-0D04-4D8F-85CD-40175DDCC325}" dt="2019-12-07T03:19:45.606" v="7236"/>
          <ac:picMkLst>
            <pc:docMk/>
            <pc:sldMk cId="1078515451" sldId="308"/>
            <ac:picMk id="7" creationId="{0BA9C667-48B3-41CB-9D51-97284E27CF21}"/>
          </ac:picMkLst>
        </pc:picChg>
      </pc:sldChg>
      <pc:sldChg chg="addSp delSp modSp add del">
        <pc:chgData name="wu wills" userId="e638a2c45be624c2" providerId="LiveId" clId="{F0337C0D-0D04-4D8F-85CD-40175DDCC325}" dt="2019-12-07T03:37:47.253" v="7889" actId="47"/>
        <pc:sldMkLst>
          <pc:docMk/>
          <pc:sldMk cId="658725962" sldId="309"/>
        </pc:sldMkLst>
        <pc:spChg chg="mod">
          <ac:chgData name="wu wills" userId="e638a2c45be624c2" providerId="LiveId" clId="{F0337C0D-0D04-4D8F-85CD-40175DDCC325}" dt="2019-12-07T03:22:26.331" v="7347" actId="20577"/>
          <ac:spMkLst>
            <pc:docMk/>
            <pc:sldMk cId="658725962" sldId="309"/>
            <ac:spMk id="2" creationId="{410A167D-F5C3-46FF-A36D-B0BFF6EAC107}"/>
          </ac:spMkLst>
        </pc:spChg>
        <pc:spChg chg="add mod">
          <ac:chgData name="wu wills" userId="e638a2c45be624c2" providerId="LiveId" clId="{F0337C0D-0D04-4D8F-85CD-40175DDCC325}" dt="2019-12-07T03:23:15.859" v="7348" actId="478"/>
          <ac:spMkLst>
            <pc:docMk/>
            <pc:sldMk cId="658725962" sldId="309"/>
            <ac:spMk id="4" creationId="{20D75162-BB24-47AA-97E3-41A32CAC231E}"/>
          </ac:spMkLst>
        </pc:spChg>
        <pc:spChg chg="mod">
          <ac:chgData name="wu wills" userId="e638a2c45be624c2" providerId="LiveId" clId="{F0337C0D-0D04-4D8F-85CD-40175DDCC325}" dt="2019-12-07T03:23:30.059" v="7349" actId="6549"/>
          <ac:spMkLst>
            <pc:docMk/>
            <pc:sldMk cId="658725962" sldId="309"/>
            <ac:spMk id="5" creationId="{02DE6DF3-C675-41F7-9ED4-FD7BC9908BBE}"/>
          </ac:spMkLst>
        </pc:spChg>
        <pc:picChg chg="del">
          <ac:chgData name="wu wills" userId="e638a2c45be624c2" providerId="LiveId" clId="{F0337C0D-0D04-4D8F-85CD-40175DDCC325}" dt="2019-12-07T03:23:15.859" v="7348" actId="478"/>
          <ac:picMkLst>
            <pc:docMk/>
            <pc:sldMk cId="658725962" sldId="309"/>
            <ac:picMk id="7" creationId="{0BA9C667-48B3-41CB-9D51-97284E27CF21}"/>
          </ac:picMkLst>
        </pc:picChg>
      </pc:sldChg>
      <pc:sldChg chg="addSp delSp modSp add">
        <pc:chgData name="wu wills" userId="e638a2c45be624c2" providerId="LiveId" clId="{F0337C0D-0D04-4D8F-85CD-40175DDCC325}" dt="2019-12-07T03:40:21.355" v="7910" actId="20577"/>
        <pc:sldMkLst>
          <pc:docMk/>
          <pc:sldMk cId="2311108950" sldId="310"/>
        </pc:sldMkLst>
        <pc:spChg chg="mod">
          <ac:chgData name="wu wills" userId="e638a2c45be624c2" providerId="LiveId" clId="{F0337C0D-0D04-4D8F-85CD-40175DDCC325}" dt="2019-12-07T03:31:12.694" v="7598" actId="404"/>
          <ac:spMkLst>
            <pc:docMk/>
            <pc:sldMk cId="2311108950" sldId="310"/>
            <ac:spMk id="2" creationId="{D06F7D39-9BA1-42CD-96A5-17F34D402310}"/>
          </ac:spMkLst>
        </pc:spChg>
        <pc:spChg chg="del">
          <ac:chgData name="wu wills" userId="e638a2c45be624c2" providerId="LiveId" clId="{F0337C0D-0D04-4D8F-85CD-40175DDCC325}" dt="2019-12-07T03:31:42.026" v="7599"/>
          <ac:spMkLst>
            <pc:docMk/>
            <pc:sldMk cId="2311108950" sldId="310"/>
            <ac:spMk id="3" creationId="{5308335C-0527-4F74-98C6-4E40A36DBC61}"/>
          </ac:spMkLst>
        </pc:spChg>
        <pc:spChg chg="add mod">
          <ac:chgData name="wu wills" userId="e638a2c45be624c2" providerId="LiveId" clId="{F0337C0D-0D04-4D8F-85CD-40175DDCC325}" dt="2019-12-07T03:40:13.948" v="7901" actId="27636"/>
          <ac:spMkLst>
            <pc:docMk/>
            <pc:sldMk cId="2311108950" sldId="310"/>
            <ac:spMk id="4" creationId="{545BA70D-0E9A-4D89-A2E6-D7AAA9A7CE5E}"/>
          </ac:spMkLst>
        </pc:spChg>
        <pc:spChg chg="add mod">
          <ac:chgData name="wu wills" userId="e638a2c45be624c2" providerId="LiveId" clId="{F0337C0D-0D04-4D8F-85CD-40175DDCC325}" dt="2019-12-07T03:40:21.355" v="7910" actId="20577"/>
          <ac:spMkLst>
            <pc:docMk/>
            <pc:sldMk cId="2311108950" sldId="310"/>
            <ac:spMk id="5" creationId="{C89821AD-0AFA-4E30-8F94-05C3FC1EA727}"/>
          </ac:spMkLst>
        </pc:spChg>
      </pc:sldChg>
      <pc:sldChg chg="modSp add ord">
        <pc:chgData name="wu wills" userId="e638a2c45be624c2" providerId="LiveId" clId="{F0337C0D-0D04-4D8F-85CD-40175DDCC325}" dt="2019-12-22T01:28:18.822" v="8571" actId="403"/>
        <pc:sldMkLst>
          <pc:docMk/>
          <pc:sldMk cId="1265901911" sldId="311"/>
        </pc:sldMkLst>
        <pc:spChg chg="mod">
          <ac:chgData name="wu wills" userId="e638a2c45be624c2" providerId="LiveId" clId="{F0337C0D-0D04-4D8F-85CD-40175DDCC325}" dt="2019-12-22T01:28:18.822" v="8571" actId="403"/>
          <ac:spMkLst>
            <pc:docMk/>
            <pc:sldMk cId="1265901911" sldId="311"/>
            <ac:spMk id="3" creationId="{6610EF7B-7DD1-4021-8E74-1925A2AECAF8}"/>
          </ac:spMkLst>
        </pc:spChg>
      </pc:sldChg>
      <pc:sldChg chg="add del">
        <pc:chgData name="wu wills" userId="e638a2c45be624c2" providerId="LiveId" clId="{F0337C0D-0D04-4D8F-85CD-40175DDCC325}" dt="2019-12-21T02:43:03.710" v="8396" actId="47"/>
        <pc:sldMkLst>
          <pc:docMk/>
          <pc:sldMk cId="779217554" sldId="312"/>
        </pc:sldMkLst>
      </pc:sldChg>
      <pc:sldChg chg="addSp delSp modSp add modAnim modNotesTx">
        <pc:chgData name="wu wills" userId="e638a2c45be624c2" providerId="LiveId" clId="{F0337C0D-0D04-4D8F-85CD-40175DDCC325}" dt="2019-12-22T07:51:23.828" v="9315"/>
        <pc:sldMkLst>
          <pc:docMk/>
          <pc:sldMk cId="2543550114" sldId="313"/>
        </pc:sldMkLst>
        <pc:spChg chg="add mod">
          <ac:chgData name="wu wills" userId="e638a2c45be624c2" providerId="LiveId" clId="{F0337C0D-0D04-4D8F-85CD-40175DDCC325}" dt="2019-12-22T02:12:48.593" v="9137" actId="1035"/>
          <ac:spMkLst>
            <pc:docMk/>
            <pc:sldMk cId="2543550114" sldId="313"/>
            <ac:spMk id="6" creationId="{1C277239-DE7E-4F6E-9AF1-4BB9343493DA}"/>
          </ac:spMkLst>
        </pc:spChg>
        <pc:spChg chg="add mod">
          <ac:chgData name="wu wills" userId="e638a2c45be624c2" providerId="LiveId" clId="{F0337C0D-0D04-4D8F-85CD-40175DDCC325}" dt="2019-12-22T07:46:59.969" v="9230" actId="207"/>
          <ac:spMkLst>
            <pc:docMk/>
            <pc:sldMk cId="2543550114" sldId="313"/>
            <ac:spMk id="7" creationId="{1E4F4571-F539-4D75-B31B-2A6A045A584B}"/>
          </ac:spMkLst>
        </pc:spChg>
        <pc:spChg chg="add mod">
          <ac:chgData name="wu wills" userId="e638a2c45be624c2" providerId="LiveId" clId="{F0337C0D-0D04-4D8F-85CD-40175DDCC325}" dt="2019-12-22T07:48:15.352" v="9249" actId="207"/>
          <ac:spMkLst>
            <pc:docMk/>
            <pc:sldMk cId="2543550114" sldId="313"/>
            <ac:spMk id="8" creationId="{67D81257-2FBF-4551-8AF6-B600AAFFD077}"/>
          </ac:spMkLst>
        </pc:spChg>
        <pc:spChg chg="add mod">
          <ac:chgData name="wu wills" userId="e638a2c45be624c2" providerId="LiveId" clId="{F0337C0D-0D04-4D8F-85CD-40175DDCC325}" dt="2019-12-22T07:49:09.360" v="9278" actId="1076"/>
          <ac:spMkLst>
            <pc:docMk/>
            <pc:sldMk cId="2543550114" sldId="313"/>
            <ac:spMk id="9" creationId="{C2D52E35-0BC2-4E93-B73B-0A556E42653C}"/>
          </ac:spMkLst>
        </pc:spChg>
        <pc:spChg chg="mod">
          <ac:chgData name="wu wills" userId="e638a2c45be624c2" providerId="LiveId" clId="{F0337C0D-0D04-4D8F-85CD-40175DDCC325}" dt="2019-12-21T02:38:55.363" v="8383" actId="1076"/>
          <ac:spMkLst>
            <pc:docMk/>
            <pc:sldMk cId="2543550114" sldId="313"/>
            <ac:spMk id="21" creationId="{D91F386B-90E0-4192-A929-E8021B2A4DFB}"/>
          </ac:spMkLst>
        </pc:spChg>
        <pc:spChg chg="mod">
          <ac:chgData name="wu wills" userId="e638a2c45be624c2" providerId="LiveId" clId="{F0337C0D-0D04-4D8F-85CD-40175DDCC325}" dt="2019-12-21T02:39:41.297" v="8391" actId="1076"/>
          <ac:spMkLst>
            <pc:docMk/>
            <pc:sldMk cId="2543550114" sldId="313"/>
            <ac:spMk id="25" creationId="{D95A5075-C538-4321-B0BE-38C2101D49AD}"/>
          </ac:spMkLst>
        </pc:spChg>
        <pc:spChg chg="add mod">
          <ac:chgData name="wu wills" userId="e638a2c45be624c2" providerId="LiveId" clId="{F0337C0D-0D04-4D8F-85CD-40175DDCC325}" dt="2019-12-22T02:12:48.593" v="9137" actId="1035"/>
          <ac:spMkLst>
            <pc:docMk/>
            <pc:sldMk cId="2543550114" sldId="313"/>
            <ac:spMk id="26" creationId="{3ABACDC8-3367-4AF7-88B3-449186335F51}"/>
          </ac:spMkLst>
        </pc:spChg>
        <pc:spChg chg="mod">
          <ac:chgData name="wu wills" userId="e638a2c45be624c2" providerId="LiveId" clId="{F0337C0D-0D04-4D8F-85CD-40175DDCC325}" dt="2019-12-21T02:36:54.100" v="8365" actId="1076"/>
          <ac:spMkLst>
            <pc:docMk/>
            <pc:sldMk cId="2543550114" sldId="313"/>
            <ac:spMk id="29" creationId="{08C576F8-4480-4E63-B4D8-22BE4817A0FD}"/>
          </ac:spMkLst>
        </pc:spChg>
        <pc:spChg chg="mod">
          <ac:chgData name="wu wills" userId="e638a2c45be624c2" providerId="LiveId" clId="{F0337C0D-0D04-4D8F-85CD-40175DDCC325}" dt="2019-12-21T02:37:59.998" v="8379" actId="1076"/>
          <ac:spMkLst>
            <pc:docMk/>
            <pc:sldMk cId="2543550114" sldId="313"/>
            <ac:spMk id="30" creationId="{8CC453C5-CDE3-44D5-9961-5D47FC7D0181}"/>
          </ac:spMkLst>
        </pc:spChg>
        <pc:spChg chg="mod">
          <ac:chgData name="wu wills" userId="e638a2c45be624c2" providerId="LiveId" clId="{F0337C0D-0D04-4D8F-85CD-40175DDCC325}" dt="2019-12-22T02:12:48.593" v="9137" actId="1035"/>
          <ac:spMkLst>
            <pc:docMk/>
            <pc:sldMk cId="2543550114" sldId="313"/>
            <ac:spMk id="31" creationId="{F95156E1-259E-4253-8AD3-C606FF985E3A}"/>
          </ac:spMkLst>
        </pc:spChg>
        <pc:spChg chg="mod">
          <ac:chgData name="wu wills" userId="e638a2c45be624c2" providerId="LiveId" clId="{F0337C0D-0D04-4D8F-85CD-40175DDCC325}" dt="2019-12-22T02:12:48.593" v="9137" actId="1035"/>
          <ac:spMkLst>
            <pc:docMk/>
            <pc:sldMk cId="2543550114" sldId="313"/>
            <ac:spMk id="32" creationId="{EFCE4F50-D298-4AFC-ABA8-84551B14C13B}"/>
          </ac:spMkLst>
        </pc:spChg>
        <pc:spChg chg="add mod">
          <ac:chgData name="wu wills" userId="e638a2c45be624c2" providerId="LiveId" clId="{F0337C0D-0D04-4D8F-85CD-40175DDCC325}" dt="2019-12-22T02:12:59.796" v="9138" actId="1076"/>
          <ac:spMkLst>
            <pc:docMk/>
            <pc:sldMk cId="2543550114" sldId="313"/>
            <ac:spMk id="33" creationId="{6CCD2942-7BDB-4934-880D-398B09583E42}"/>
          </ac:spMkLst>
        </pc:spChg>
        <pc:spChg chg="del mod">
          <ac:chgData name="wu wills" userId="e638a2c45be624c2" providerId="LiveId" clId="{F0337C0D-0D04-4D8F-85CD-40175DDCC325}" dt="2019-12-21T02:09:29.376" v="8306" actId="478"/>
          <ac:spMkLst>
            <pc:docMk/>
            <pc:sldMk cId="2543550114" sldId="313"/>
            <ac:spMk id="33" creationId="{792FC906-2D7E-46E6-82E1-54CA9FE43B42}"/>
          </ac:spMkLst>
        </pc:spChg>
        <pc:spChg chg="mod">
          <ac:chgData name="wu wills" userId="e638a2c45be624c2" providerId="LiveId" clId="{F0337C0D-0D04-4D8F-85CD-40175DDCC325}" dt="2019-12-21T02:06:30.130" v="8277" actId="122"/>
          <ac:spMkLst>
            <pc:docMk/>
            <pc:sldMk cId="2543550114" sldId="313"/>
            <ac:spMk id="34" creationId="{79B88AA3-A6A5-4DEE-B25A-167FD82E3CF3}"/>
          </ac:spMkLst>
        </pc:spChg>
        <pc:spChg chg="mod">
          <ac:chgData name="wu wills" userId="e638a2c45be624c2" providerId="LiveId" clId="{F0337C0D-0D04-4D8F-85CD-40175DDCC325}" dt="2019-12-21T02:37:20.713" v="8377" actId="1076"/>
          <ac:spMkLst>
            <pc:docMk/>
            <pc:sldMk cId="2543550114" sldId="313"/>
            <ac:spMk id="35" creationId="{A0969A17-9D22-4F52-A941-C261945913DD}"/>
          </ac:spMkLst>
        </pc:spChg>
        <pc:spChg chg="add mod">
          <ac:chgData name="wu wills" userId="e638a2c45be624c2" providerId="LiveId" clId="{F0337C0D-0D04-4D8F-85CD-40175DDCC325}" dt="2019-12-22T02:12:48.593" v="9137" actId="1035"/>
          <ac:spMkLst>
            <pc:docMk/>
            <pc:sldMk cId="2543550114" sldId="313"/>
            <ac:spMk id="36" creationId="{B4A21D0C-E1F4-48A9-8AA6-0700DFB5A99D}"/>
          </ac:spMkLst>
        </pc:spChg>
        <pc:spChg chg="add mod">
          <ac:chgData name="wu wills" userId="e638a2c45be624c2" providerId="LiveId" clId="{F0337C0D-0D04-4D8F-85CD-40175DDCC325}" dt="2019-12-22T07:47:30.422" v="9232" actId="207"/>
          <ac:spMkLst>
            <pc:docMk/>
            <pc:sldMk cId="2543550114" sldId="313"/>
            <ac:spMk id="37" creationId="{0BB65295-665F-4426-B1F7-45E0A98395D1}"/>
          </ac:spMkLst>
        </pc:spChg>
        <pc:spChg chg="add mod">
          <ac:chgData name="wu wills" userId="e638a2c45be624c2" providerId="LiveId" clId="{F0337C0D-0D04-4D8F-85CD-40175DDCC325}" dt="2019-12-22T07:50:02.131" v="9298" actId="1076"/>
          <ac:spMkLst>
            <pc:docMk/>
            <pc:sldMk cId="2543550114" sldId="313"/>
            <ac:spMk id="38" creationId="{F7C9DFDB-09FC-4DBC-B300-0C7454B56193}"/>
          </ac:spMkLst>
        </pc:spChg>
        <pc:grpChg chg="add mod ord">
          <ac:chgData name="wu wills" userId="e638a2c45be624c2" providerId="LiveId" clId="{F0337C0D-0D04-4D8F-85CD-40175DDCC325}" dt="2019-12-22T07:48:22.017" v="9250" actId="166"/>
          <ac:grpSpMkLst>
            <pc:docMk/>
            <pc:sldMk cId="2543550114" sldId="313"/>
            <ac:grpSpMk id="3" creationId="{284A2026-7DE7-41B4-A1F8-3F9C064A09E7}"/>
          </ac:grpSpMkLst>
        </pc:grpChg>
        <pc:grpChg chg="add mod ord">
          <ac:chgData name="wu wills" userId="e638a2c45be624c2" providerId="LiveId" clId="{F0337C0D-0D04-4D8F-85CD-40175DDCC325}" dt="2019-12-22T07:50:28.270" v="9301" actId="166"/>
          <ac:grpSpMkLst>
            <pc:docMk/>
            <pc:sldMk cId="2543550114" sldId="313"/>
            <ac:grpSpMk id="4" creationId="{FD820ACA-0B9E-485F-A22B-EF413CB4FAE1}"/>
          </ac:grpSpMkLst>
        </pc:grpChg>
        <pc:grpChg chg="add mod ord">
          <ac:chgData name="wu wills" userId="e638a2c45be624c2" providerId="LiveId" clId="{F0337C0D-0D04-4D8F-85CD-40175DDCC325}" dt="2019-12-22T07:47:34.389" v="9233" actId="166"/>
          <ac:grpSpMkLst>
            <pc:docMk/>
            <pc:sldMk cId="2543550114" sldId="313"/>
            <ac:grpSpMk id="5" creationId="{EB65B259-8853-4E3C-87CE-EF4FDF72E569}"/>
          </ac:grpSpMkLst>
        </pc:grpChg>
        <pc:grpChg chg="add mod ord">
          <ac:chgData name="wu wills" userId="e638a2c45be624c2" providerId="LiveId" clId="{F0337C0D-0D04-4D8F-85CD-40175DDCC325}" dt="2019-12-22T07:50:23.385" v="9300" actId="166"/>
          <ac:grpSpMkLst>
            <pc:docMk/>
            <pc:sldMk cId="2543550114" sldId="313"/>
            <ac:grpSpMk id="18" creationId="{EAA11EE9-CB89-4672-BAEB-027C098B821A}"/>
          </ac:grpSpMkLst>
        </pc:grpChg>
        <pc:grpChg chg="add mod ord">
          <ac:chgData name="wu wills" userId="e638a2c45be624c2" providerId="LiveId" clId="{F0337C0D-0D04-4D8F-85CD-40175DDCC325}" dt="2019-12-22T07:51:17.721" v="9311" actId="14100"/>
          <ac:grpSpMkLst>
            <pc:docMk/>
            <pc:sldMk cId="2543550114" sldId="313"/>
            <ac:grpSpMk id="22" creationId="{136A6B9C-785E-44A0-AC78-D258392A8787}"/>
          </ac:grpSpMkLst>
        </pc:grpChg>
        <pc:picChg chg="mod">
          <ac:chgData name="wu wills" userId="e638a2c45be624c2" providerId="LiveId" clId="{F0337C0D-0D04-4D8F-85CD-40175DDCC325}" dt="2019-12-22T02:12:48.593" v="9137" actId="1035"/>
          <ac:picMkLst>
            <pc:docMk/>
            <pc:sldMk cId="2543550114" sldId="313"/>
            <ac:picMk id="19" creationId="{2901C6F6-265C-4584-BDD6-D8C21EC2E0CF}"/>
          </ac:picMkLst>
        </pc:picChg>
        <pc:picChg chg="mod">
          <ac:chgData name="wu wills" userId="e638a2c45be624c2" providerId="LiveId" clId="{F0337C0D-0D04-4D8F-85CD-40175DDCC325}" dt="2019-12-21T02:07:08.516" v="8279" actId="164"/>
          <ac:picMkLst>
            <pc:docMk/>
            <pc:sldMk cId="2543550114" sldId="313"/>
            <ac:picMk id="23" creationId="{352C6ED0-C51A-4FED-9D90-3E2CE3F905CD}"/>
          </ac:picMkLst>
        </pc:picChg>
        <pc:picChg chg="mod">
          <ac:chgData name="wu wills" userId="e638a2c45be624c2" providerId="LiveId" clId="{F0337C0D-0D04-4D8F-85CD-40175DDCC325}" dt="2019-12-21T02:07:14.652" v="8280" actId="164"/>
          <ac:picMkLst>
            <pc:docMk/>
            <pc:sldMk cId="2543550114" sldId="313"/>
            <ac:picMk id="27" creationId="{6C4107F2-AB7A-4702-9F16-006842425D02}"/>
          </ac:picMkLst>
        </pc:picChg>
        <pc:picChg chg="mod">
          <ac:chgData name="wu wills" userId="e638a2c45be624c2" providerId="LiveId" clId="{F0337C0D-0D04-4D8F-85CD-40175DDCC325}" dt="2019-12-21T02:07:01.771" v="8278" actId="164"/>
          <ac:picMkLst>
            <pc:docMk/>
            <pc:sldMk cId="2543550114" sldId="313"/>
            <ac:picMk id="28" creationId="{DB6AEC6B-6FC9-44A1-8CFE-A57CDBC3B0DE}"/>
          </ac:picMkLst>
        </pc:picChg>
      </pc:sldChg>
      <pc:sldChg chg="modSp">
        <pc:chgData name="wu wills" userId="e638a2c45be624c2" providerId="LiveId" clId="{F0337C0D-0D04-4D8F-85CD-40175DDCC325}" dt="2020-01-04T03:36:03.423" v="12463" actId="255"/>
        <pc:sldMkLst>
          <pc:docMk/>
          <pc:sldMk cId="2947571313" sldId="316"/>
        </pc:sldMkLst>
        <pc:spChg chg="mod">
          <ac:chgData name="wu wills" userId="e638a2c45be624c2" providerId="LiveId" clId="{F0337C0D-0D04-4D8F-85CD-40175DDCC325}" dt="2020-01-04T03:36:03.423" v="12463" actId="255"/>
          <ac:spMkLst>
            <pc:docMk/>
            <pc:sldMk cId="2947571313" sldId="316"/>
            <ac:spMk id="3" creationId="{2EDB2AAC-846E-4D1E-8BE9-EF75208C1435}"/>
          </ac:spMkLst>
        </pc:spChg>
        <pc:spChg chg="mod">
          <ac:chgData name="wu wills" userId="e638a2c45be624c2" providerId="LiveId" clId="{F0337C0D-0D04-4D8F-85CD-40175DDCC325}" dt="2020-01-04T03:35:48.669" v="12452" actId="27636"/>
          <ac:spMkLst>
            <pc:docMk/>
            <pc:sldMk cId="2947571313" sldId="316"/>
            <ac:spMk id="4" creationId="{5A70EEA1-626A-4322-A194-3A2A78AC07C2}"/>
          </ac:spMkLst>
        </pc:spChg>
      </pc:sldChg>
      <pc:sldChg chg="modSp add">
        <pc:chgData name="wu wills" userId="e638a2c45be624c2" providerId="LiveId" clId="{F0337C0D-0D04-4D8F-85CD-40175DDCC325}" dt="2020-01-04T03:40:04.776" v="12519"/>
        <pc:sldMkLst>
          <pc:docMk/>
          <pc:sldMk cId="1584398787" sldId="317"/>
        </pc:sldMkLst>
        <pc:spChg chg="mod">
          <ac:chgData name="wu wills" userId="e638a2c45be624c2" providerId="LiveId" clId="{F0337C0D-0D04-4D8F-85CD-40175DDCC325}" dt="2020-01-04T03:40:04.776" v="12519"/>
          <ac:spMkLst>
            <pc:docMk/>
            <pc:sldMk cId="1584398787" sldId="317"/>
            <ac:spMk id="2" creationId="{00000000-0000-0000-0000-000000000000}"/>
          </ac:spMkLst>
        </pc:spChg>
      </pc:sldChg>
      <pc:sldChg chg="modSp del ord">
        <pc:chgData name="wu wills" userId="e638a2c45be624c2" providerId="LiveId" clId="{F0337C0D-0D04-4D8F-85CD-40175DDCC325}" dt="2020-01-04T03:37:46.220" v="12494" actId="2696"/>
        <pc:sldMkLst>
          <pc:docMk/>
          <pc:sldMk cId="2726812640" sldId="317"/>
        </pc:sldMkLst>
        <pc:spChg chg="mod">
          <ac:chgData name="wu wills" userId="e638a2c45be624c2" providerId="LiveId" clId="{F0337C0D-0D04-4D8F-85CD-40175DDCC325}" dt="2020-01-04T03:33:23.972" v="12445" actId="20577"/>
          <ac:spMkLst>
            <pc:docMk/>
            <pc:sldMk cId="2726812640" sldId="317"/>
            <ac:spMk id="3" creationId="{00000000-0000-0000-0000-000000000000}"/>
          </ac:spMkLst>
        </pc:spChg>
        <pc:spChg chg="mod">
          <ac:chgData name="wu wills" userId="e638a2c45be624c2" providerId="LiveId" clId="{F0337C0D-0D04-4D8F-85CD-40175DDCC325}" dt="2020-01-04T03:04:48.872" v="11763"/>
          <ac:spMkLst>
            <pc:docMk/>
            <pc:sldMk cId="2726812640" sldId="317"/>
            <ac:spMk id="6" creationId="{6E47998B-84C1-421C-9854-407F0CF7A3A3}"/>
          </ac:spMkLst>
        </pc:spChg>
      </pc:sldChg>
      <pc:sldChg chg="modSp add">
        <pc:chgData name="wu wills" userId="e638a2c45be624c2" providerId="LiveId" clId="{F0337C0D-0D04-4D8F-85CD-40175DDCC325}" dt="2020-01-04T03:39:53.591" v="12518" actId="20577"/>
        <pc:sldMkLst>
          <pc:docMk/>
          <pc:sldMk cId="2928380695" sldId="318"/>
        </pc:sldMkLst>
        <pc:spChg chg="mod">
          <ac:chgData name="wu wills" userId="e638a2c45be624c2" providerId="LiveId" clId="{F0337C0D-0D04-4D8F-85CD-40175DDCC325}" dt="2020-01-04T03:39:53.591" v="12518" actId="20577"/>
          <ac:spMkLst>
            <pc:docMk/>
            <pc:sldMk cId="2928380695" sldId="318"/>
            <ac:spMk id="2" creationId="{00000000-0000-0000-0000-000000000000}"/>
          </ac:spMkLst>
        </pc:spChg>
        <pc:spChg chg="mod">
          <ac:chgData name="wu wills" userId="e638a2c45be624c2" providerId="LiveId" clId="{F0337C0D-0D04-4D8F-85CD-40175DDCC325}" dt="2020-01-04T03:38:40.147" v="12504" actId="255"/>
          <ac:spMkLst>
            <pc:docMk/>
            <pc:sldMk cId="2928380695" sldId="318"/>
            <ac:spMk id="3" creationId="{00000000-0000-0000-0000-000000000000}"/>
          </ac:spMkLst>
        </pc:spChg>
        <pc:spChg chg="mod">
          <ac:chgData name="wu wills" userId="e638a2c45be624c2" providerId="LiveId" clId="{F0337C0D-0D04-4D8F-85CD-40175DDCC325}" dt="2020-01-04T03:38:47.118" v="12505" actId="255"/>
          <ac:spMkLst>
            <pc:docMk/>
            <pc:sldMk cId="2928380695" sldId="318"/>
            <ac:spMk id="6" creationId="{6E47998B-84C1-421C-9854-407F0CF7A3A3}"/>
          </ac:spMkLst>
        </pc:spChg>
      </pc:sldChg>
      <pc:sldChg chg="modSp add del">
        <pc:chgData name="wu wills" userId="e638a2c45be624c2" providerId="LiveId" clId="{F0337C0D-0D04-4D8F-85CD-40175DDCC325}" dt="2020-01-04T03:37:46.220" v="12494" actId="2696"/>
        <pc:sldMkLst>
          <pc:docMk/>
          <pc:sldMk cId="4060511448" sldId="318"/>
        </pc:sldMkLst>
        <pc:spChg chg="mod">
          <ac:chgData name="wu wills" userId="e638a2c45be624c2" providerId="LiveId" clId="{F0337C0D-0D04-4D8F-85CD-40175DDCC325}" dt="2020-01-04T03:37:30.751" v="12493" actId="20577"/>
          <ac:spMkLst>
            <pc:docMk/>
            <pc:sldMk cId="4060511448" sldId="318"/>
            <ac:spMk id="2" creationId="{00000000-0000-0000-0000-000000000000}"/>
          </ac:spMkLst>
        </pc:spChg>
        <pc:spChg chg="mod">
          <ac:chgData name="wu wills" userId="e638a2c45be624c2" providerId="LiveId" clId="{F0337C0D-0D04-4D8F-85CD-40175DDCC325}" dt="2020-01-04T02:51:03.401" v="11115" actId="27636"/>
          <ac:spMkLst>
            <pc:docMk/>
            <pc:sldMk cId="4060511448" sldId="318"/>
            <ac:spMk id="3" creationId="{00000000-0000-0000-0000-000000000000}"/>
          </ac:spMkLst>
        </pc:spChg>
      </pc:sldChg>
      <pc:sldChg chg="addSp delSp modSp add del">
        <pc:chgData name="wu wills" userId="e638a2c45be624c2" providerId="LiveId" clId="{F0337C0D-0D04-4D8F-85CD-40175DDCC325}" dt="2020-01-04T02:51:00.291" v="11113" actId="47"/>
        <pc:sldMkLst>
          <pc:docMk/>
          <pc:sldMk cId="4229258725" sldId="318"/>
        </pc:sldMkLst>
        <pc:spChg chg="mod">
          <ac:chgData name="wu wills" userId="e638a2c45be624c2" providerId="LiveId" clId="{F0337C0D-0D04-4D8F-85CD-40175DDCC325}" dt="2020-01-04T02:48:40.632" v="11095" actId="20577"/>
          <ac:spMkLst>
            <pc:docMk/>
            <pc:sldMk cId="4229258725" sldId="318"/>
            <ac:spMk id="3" creationId="{00000000-0000-0000-0000-000000000000}"/>
          </ac:spMkLst>
        </pc:spChg>
        <pc:spChg chg="add mod">
          <ac:chgData name="wu wills" userId="e638a2c45be624c2" providerId="LiveId" clId="{F0337C0D-0D04-4D8F-85CD-40175DDCC325}" dt="2020-01-04T02:50:56.524" v="11112"/>
          <ac:spMkLst>
            <pc:docMk/>
            <pc:sldMk cId="4229258725" sldId="318"/>
            <ac:spMk id="4" creationId="{EE3DA590-2C49-451F-A168-CB68F6CF3CDE}"/>
          </ac:spMkLst>
        </pc:spChg>
        <pc:spChg chg="del mod">
          <ac:chgData name="wu wills" userId="e638a2c45be624c2" providerId="LiveId" clId="{F0337C0D-0D04-4D8F-85CD-40175DDCC325}" dt="2020-01-04T02:50:56.524" v="11112"/>
          <ac:spMkLst>
            <pc:docMk/>
            <pc:sldMk cId="4229258725" sldId="318"/>
            <ac:spMk id="6" creationId="{6E47998B-84C1-421C-9854-407F0CF7A3A3}"/>
          </ac:spMkLst>
        </pc:spChg>
      </pc:sldChg>
      <pc:sldChg chg="modSp add">
        <pc:chgData name="wu wills" userId="e638a2c45be624c2" providerId="LiveId" clId="{F0337C0D-0D04-4D8F-85CD-40175DDCC325}" dt="2020-01-04T03:40:08.966" v="12520"/>
        <pc:sldMkLst>
          <pc:docMk/>
          <pc:sldMk cId="1150320255" sldId="319"/>
        </pc:sldMkLst>
        <pc:spChg chg="mod">
          <ac:chgData name="wu wills" userId="e638a2c45be624c2" providerId="LiveId" clId="{F0337C0D-0D04-4D8F-85CD-40175DDCC325}" dt="2020-01-04T03:40:08.966" v="12520"/>
          <ac:spMkLst>
            <pc:docMk/>
            <pc:sldMk cId="1150320255" sldId="319"/>
            <ac:spMk id="2" creationId="{00000000-0000-0000-0000-000000000000}"/>
          </ac:spMkLst>
        </pc:spChg>
      </pc:sldChg>
      <pc:sldChg chg="modSp add del">
        <pc:chgData name="wu wills" userId="e638a2c45be624c2" providerId="LiveId" clId="{F0337C0D-0D04-4D8F-85CD-40175DDCC325}" dt="2020-01-04T03:37:46.220" v="12494" actId="2696"/>
        <pc:sldMkLst>
          <pc:docMk/>
          <pc:sldMk cId="3244474145" sldId="319"/>
        </pc:sldMkLst>
        <pc:spChg chg="mod">
          <ac:chgData name="wu wills" userId="e638a2c45be624c2" providerId="LiveId" clId="{F0337C0D-0D04-4D8F-85CD-40175DDCC325}" dt="2020-01-04T03:29:36.645" v="12289" actId="20577"/>
          <ac:spMkLst>
            <pc:docMk/>
            <pc:sldMk cId="3244474145" sldId="319"/>
            <ac:spMk id="3" creationId="{00000000-0000-0000-0000-000000000000}"/>
          </ac:spMkLst>
        </pc:spChg>
        <pc:spChg chg="mod">
          <ac:chgData name="wu wills" userId="e638a2c45be624c2" providerId="LiveId" clId="{F0337C0D-0D04-4D8F-85CD-40175DDCC325}" dt="2020-01-04T03:33:00.709" v="12440" actId="404"/>
          <ac:spMkLst>
            <pc:docMk/>
            <pc:sldMk cId="3244474145" sldId="319"/>
            <ac:spMk id="6" creationId="{6E47998B-84C1-421C-9854-407F0CF7A3A3}"/>
          </ac:spMkLst>
        </pc:spChg>
      </pc:sldChg>
    </pc:docChg>
  </pc:docChgLst>
  <pc:docChgLst>
    <pc:chgData name="wu wills" userId="e638a2c45be624c2" providerId="LiveId" clId="{BC7D115D-0666-4ADD-A4E2-FDF0731BAE91}"/>
    <pc:docChg chg="custSel delSld modSld">
      <pc:chgData name="wu wills" userId="e638a2c45be624c2" providerId="LiveId" clId="{BC7D115D-0666-4ADD-A4E2-FDF0731BAE91}" dt="2020-03-23T03:31:11.898" v="35" actId="47"/>
      <pc:docMkLst>
        <pc:docMk/>
      </pc:docMkLst>
      <pc:sldChg chg="modSp">
        <pc:chgData name="wu wills" userId="e638a2c45be624c2" providerId="LiveId" clId="{BC7D115D-0666-4ADD-A4E2-FDF0731BAE91}" dt="2020-03-23T03:29:54.687" v="30" actId="404"/>
        <pc:sldMkLst>
          <pc:docMk/>
          <pc:sldMk cId="3477141263" sldId="256"/>
        </pc:sldMkLst>
        <pc:spChg chg="mod">
          <ac:chgData name="wu wills" userId="e638a2c45be624c2" providerId="LiveId" clId="{BC7D115D-0666-4ADD-A4E2-FDF0731BAE91}" dt="2020-03-23T03:29:54.687" v="30" actId="404"/>
          <ac:spMkLst>
            <pc:docMk/>
            <pc:sldMk cId="3477141263" sldId="256"/>
            <ac:spMk id="2" creationId="{3DF1DB2E-03F9-4941-80D5-B2DD1D893055}"/>
          </ac:spMkLst>
        </pc:spChg>
      </pc:sldChg>
      <pc:sldChg chg="del">
        <pc:chgData name="wu wills" userId="e638a2c45be624c2" providerId="LiveId" clId="{BC7D115D-0666-4ADD-A4E2-FDF0731BAE91}" dt="2020-03-23T03:30:34.841" v="31" actId="47"/>
        <pc:sldMkLst>
          <pc:docMk/>
          <pc:sldMk cId="3260618956" sldId="299"/>
        </pc:sldMkLst>
      </pc:sldChg>
      <pc:sldChg chg="del">
        <pc:chgData name="wu wills" userId="e638a2c45be624c2" providerId="LiveId" clId="{BC7D115D-0666-4ADD-A4E2-FDF0731BAE91}" dt="2020-03-23T03:30:41.811" v="32" actId="47"/>
        <pc:sldMkLst>
          <pc:docMk/>
          <pc:sldMk cId="2566646407" sldId="300"/>
        </pc:sldMkLst>
      </pc:sldChg>
      <pc:sldChg chg="del">
        <pc:chgData name="wu wills" userId="e638a2c45be624c2" providerId="LiveId" clId="{BC7D115D-0666-4ADD-A4E2-FDF0731BAE91}" dt="2020-03-23T03:31:09.803" v="34" actId="47"/>
        <pc:sldMkLst>
          <pc:docMk/>
          <pc:sldMk cId="1584398787" sldId="317"/>
        </pc:sldMkLst>
      </pc:sldChg>
      <pc:sldChg chg="del">
        <pc:chgData name="wu wills" userId="e638a2c45be624c2" providerId="LiveId" clId="{BC7D115D-0666-4ADD-A4E2-FDF0731BAE91}" dt="2020-03-23T03:31:03.114" v="33" actId="47"/>
        <pc:sldMkLst>
          <pc:docMk/>
          <pc:sldMk cId="2928380695" sldId="318"/>
        </pc:sldMkLst>
      </pc:sldChg>
      <pc:sldChg chg="del">
        <pc:chgData name="wu wills" userId="e638a2c45be624c2" providerId="LiveId" clId="{BC7D115D-0666-4ADD-A4E2-FDF0731BAE91}" dt="2020-03-23T03:31:11.898" v="35" actId="47"/>
        <pc:sldMkLst>
          <pc:docMk/>
          <pc:sldMk cId="1150320255" sldId="31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2DFBB3-9E43-4962-B004-6AB98E0A7861}" type="doc">
      <dgm:prSet loTypeId="urn:microsoft.com/office/officeart/2005/8/layout/pyramid2" loCatId="list" qsTypeId="urn:microsoft.com/office/officeart/2005/8/quickstyle/simple1" qsCatId="simple" csTypeId="urn:microsoft.com/office/officeart/2005/8/colors/accent1_2" csCatId="accent1" phldr="1"/>
      <dgm:spPr/>
    </dgm:pt>
    <dgm:pt modelId="{72EEDA73-C811-4BB4-9C43-84B649465FEA}">
      <dgm:prSet phldrT="[文本]"/>
      <dgm:spPr/>
      <dgm:t>
        <a:bodyPr/>
        <a:lstStyle/>
        <a:p>
          <a:r>
            <a:rPr lang="en-US" altLang="zh-CN" dirty="0"/>
            <a:t>Technology R&amp;D</a:t>
          </a:r>
        </a:p>
        <a:p>
          <a:r>
            <a:rPr lang="zh-CN" altLang="en-US" dirty="0"/>
            <a:t>技术研发</a:t>
          </a:r>
        </a:p>
      </dgm:t>
    </dgm:pt>
    <dgm:pt modelId="{183754C9-F60B-4362-A041-9F1EBB2F6A2D}" type="parTrans" cxnId="{1B87D8F8-1979-4278-91CB-579B7A2261BB}">
      <dgm:prSet/>
      <dgm:spPr/>
      <dgm:t>
        <a:bodyPr/>
        <a:lstStyle/>
        <a:p>
          <a:endParaRPr lang="zh-CN" altLang="en-US"/>
        </a:p>
      </dgm:t>
    </dgm:pt>
    <dgm:pt modelId="{5B975369-2B9D-4BAF-9A15-BB8AD8106203}" type="sibTrans" cxnId="{1B87D8F8-1979-4278-91CB-579B7A2261BB}">
      <dgm:prSet/>
      <dgm:spPr/>
      <dgm:t>
        <a:bodyPr/>
        <a:lstStyle/>
        <a:p>
          <a:endParaRPr lang="zh-CN" altLang="en-US"/>
        </a:p>
      </dgm:t>
    </dgm:pt>
    <dgm:pt modelId="{EFA02193-B0F5-436F-BAFB-FB8083592BF9}">
      <dgm:prSet phldrT="[文本]"/>
      <dgm:spPr/>
      <dgm:t>
        <a:bodyPr/>
        <a:lstStyle/>
        <a:p>
          <a:r>
            <a:rPr lang="en-US" altLang="zh-CN" dirty="0"/>
            <a:t>Active using</a:t>
          </a:r>
        </a:p>
        <a:p>
          <a:r>
            <a:rPr lang="zh-CN" altLang="en-US" dirty="0"/>
            <a:t>主动使用</a:t>
          </a:r>
        </a:p>
      </dgm:t>
    </dgm:pt>
    <dgm:pt modelId="{DFB7F04E-F111-4EF2-8F6B-C7071F8D6DC2}" type="parTrans" cxnId="{05921BA4-07C2-49B5-9402-DA7829D17F94}">
      <dgm:prSet/>
      <dgm:spPr/>
      <dgm:t>
        <a:bodyPr/>
        <a:lstStyle/>
        <a:p>
          <a:endParaRPr lang="zh-CN" altLang="en-US"/>
        </a:p>
      </dgm:t>
    </dgm:pt>
    <dgm:pt modelId="{D874C65C-FD27-4A9D-A206-4CE6E41DC285}" type="sibTrans" cxnId="{05921BA4-07C2-49B5-9402-DA7829D17F94}">
      <dgm:prSet/>
      <dgm:spPr/>
      <dgm:t>
        <a:bodyPr/>
        <a:lstStyle/>
        <a:p>
          <a:endParaRPr lang="zh-CN" altLang="en-US"/>
        </a:p>
      </dgm:t>
    </dgm:pt>
    <dgm:pt modelId="{D8EDC905-6B17-4DEC-B3EE-C7ED455AC5B1}">
      <dgm:prSet phldrT="[文本]"/>
      <dgm:spPr/>
      <dgm:t>
        <a:bodyPr/>
        <a:lstStyle/>
        <a:p>
          <a:r>
            <a:rPr lang="en-US" altLang="zh-CN" dirty="0"/>
            <a:t>Passive using</a:t>
          </a:r>
        </a:p>
        <a:p>
          <a:r>
            <a:rPr lang="zh-CN" altLang="en-US" dirty="0"/>
            <a:t>被动使用</a:t>
          </a:r>
        </a:p>
      </dgm:t>
    </dgm:pt>
    <dgm:pt modelId="{2765BDFC-5C78-476A-B4EB-A437CC9A339A}" type="parTrans" cxnId="{988421F9-F153-4645-A16E-B5688FB432AA}">
      <dgm:prSet/>
      <dgm:spPr/>
      <dgm:t>
        <a:bodyPr/>
        <a:lstStyle/>
        <a:p>
          <a:endParaRPr lang="zh-CN" altLang="en-US"/>
        </a:p>
      </dgm:t>
    </dgm:pt>
    <dgm:pt modelId="{DE4B9F1D-3D9A-477A-ADF1-D0D01F5653B4}" type="sibTrans" cxnId="{988421F9-F153-4645-A16E-B5688FB432AA}">
      <dgm:prSet/>
      <dgm:spPr/>
      <dgm:t>
        <a:bodyPr/>
        <a:lstStyle/>
        <a:p>
          <a:endParaRPr lang="zh-CN" altLang="en-US"/>
        </a:p>
      </dgm:t>
    </dgm:pt>
    <dgm:pt modelId="{DF496D82-5D43-43C5-88A0-9EE4AD7DC407}">
      <dgm:prSet phldrT="[文本]"/>
      <dgm:spPr/>
      <dgm:t>
        <a:bodyPr/>
        <a:lstStyle/>
        <a:p>
          <a:r>
            <a:rPr lang="en-US" altLang="zh-CN" dirty="0"/>
            <a:t>Theory research</a:t>
          </a:r>
        </a:p>
        <a:p>
          <a:r>
            <a:rPr lang="zh-CN" altLang="en-US" dirty="0"/>
            <a:t>理论研究</a:t>
          </a:r>
        </a:p>
      </dgm:t>
    </dgm:pt>
    <dgm:pt modelId="{3447BF6E-1AF4-4181-8C3F-64A038E77F15}" type="parTrans" cxnId="{8137178D-00D3-4258-B983-8E67D64E749D}">
      <dgm:prSet/>
      <dgm:spPr/>
      <dgm:t>
        <a:bodyPr/>
        <a:lstStyle/>
        <a:p>
          <a:endParaRPr lang="zh-CN" altLang="en-US"/>
        </a:p>
      </dgm:t>
    </dgm:pt>
    <dgm:pt modelId="{CE9135C5-29B4-44BB-965D-875276D21369}" type="sibTrans" cxnId="{8137178D-00D3-4258-B983-8E67D64E749D}">
      <dgm:prSet/>
      <dgm:spPr/>
      <dgm:t>
        <a:bodyPr/>
        <a:lstStyle/>
        <a:p>
          <a:endParaRPr lang="zh-CN" altLang="en-US"/>
        </a:p>
      </dgm:t>
    </dgm:pt>
    <dgm:pt modelId="{29B0F949-3E35-492F-9369-39B46D1826DC}" type="pres">
      <dgm:prSet presAssocID="{F12DFBB3-9E43-4962-B004-6AB98E0A7861}" presName="compositeShape" presStyleCnt="0">
        <dgm:presLayoutVars>
          <dgm:dir/>
          <dgm:resizeHandles/>
        </dgm:presLayoutVars>
      </dgm:prSet>
      <dgm:spPr/>
    </dgm:pt>
    <dgm:pt modelId="{A11F04FE-B01A-4A58-AC46-17A999C5F1EC}" type="pres">
      <dgm:prSet presAssocID="{F12DFBB3-9E43-4962-B004-6AB98E0A7861}" presName="pyramid" presStyleLbl="node1" presStyleIdx="0" presStyleCnt="1"/>
      <dgm:spPr/>
    </dgm:pt>
    <dgm:pt modelId="{84499391-576C-4EA7-8E6E-68FFC4354215}" type="pres">
      <dgm:prSet presAssocID="{F12DFBB3-9E43-4962-B004-6AB98E0A7861}" presName="theList" presStyleCnt="0"/>
      <dgm:spPr/>
    </dgm:pt>
    <dgm:pt modelId="{6BFC6505-F176-43B3-BEF3-1E784C0D4926}" type="pres">
      <dgm:prSet presAssocID="{DF496D82-5D43-43C5-88A0-9EE4AD7DC407}" presName="aNode" presStyleLbl="fgAcc1" presStyleIdx="0" presStyleCnt="4">
        <dgm:presLayoutVars>
          <dgm:bulletEnabled val="1"/>
        </dgm:presLayoutVars>
      </dgm:prSet>
      <dgm:spPr/>
    </dgm:pt>
    <dgm:pt modelId="{A3F1755C-077A-4163-B2DC-E6E832D103DA}" type="pres">
      <dgm:prSet presAssocID="{DF496D82-5D43-43C5-88A0-9EE4AD7DC407}" presName="aSpace" presStyleCnt="0"/>
      <dgm:spPr/>
    </dgm:pt>
    <dgm:pt modelId="{33956DF1-8E2D-4AD5-BE2B-2C9EF803711E}" type="pres">
      <dgm:prSet presAssocID="{72EEDA73-C811-4BB4-9C43-84B649465FEA}" presName="aNode" presStyleLbl="fgAcc1" presStyleIdx="1" presStyleCnt="4">
        <dgm:presLayoutVars>
          <dgm:bulletEnabled val="1"/>
        </dgm:presLayoutVars>
      </dgm:prSet>
      <dgm:spPr/>
    </dgm:pt>
    <dgm:pt modelId="{60EEB4C8-CB9C-4B86-8030-8ECE6C0512C8}" type="pres">
      <dgm:prSet presAssocID="{72EEDA73-C811-4BB4-9C43-84B649465FEA}" presName="aSpace" presStyleCnt="0"/>
      <dgm:spPr/>
    </dgm:pt>
    <dgm:pt modelId="{44215A35-19A0-47A8-A648-BD78DC57AE9E}" type="pres">
      <dgm:prSet presAssocID="{EFA02193-B0F5-436F-BAFB-FB8083592BF9}" presName="aNode" presStyleLbl="fgAcc1" presStyleIdx="2" presStyleCnt="4">
        <dgm:presLayoutVars>
          <dgm:bulletEnabled val="1"/>
        </dgm:presLayoutVars>
      </dgm:prSet>
      <dgm:spPr/>
    </dgm:pt>
    <dgm:pt modelId="{80401C73-8537-4CEB-999C-1715EDF427CE}" type="pres">
      <dgm:prSet presAssocID="{EFA02193-B0F5-436F-BAFB-FB8083592BF9}" presName="aSpace" presStyleCnt="0"/>
      <dgm:spPr/>
    </dgm:pt>
    <dgm:pt modelId="{8685B829-75FC-4168-8746-BFDB53BFF9BF}" type="pres">
      <dgm:prSet presAssocID="{D8EDC905-6B17-4DEC-B3EE-C7ED455AC5B1}" presName="aNode" presStyleLbl="fgAcc1" presStyleIdx="3" presStyleCnt="4">
        <dgm:presLayoutVars>
          <dgm:bulletEnabled val="1"/>
        </dgm:presLayoutVars>
      </dgm:prSet>
      <dgm:spPr/>
    </dgm:pt>
    <dgm:pt modelId="{B921BAD6-CA67-4149-B2FC-581807384705}" type="pres">
      <dgm:prSet presAssocID="{D8EDC905-6B17-4DEC-B3EE-C7ED455AC5B1}" presName="aSpace" presStyleCnt="0"/>
      <dgm:spPr/>
    </dgm:pt>
  </dgm:ptLst>
  <dgm:cxnLst>
    <dgm:cxn modelId="{A8070A2E-F0EB-45B9-BE20-C38064DA02D2}" type="presOf" srcId="{72EEDA73-C811-4BB4-9C43-84B649465FEA}" destId="{33956DF1-8E2D-4AD5-BE2B-2C9EF803711E}" srcOrd="0" destOrd="0" presId="urn:microsoft.com/office/officeart/2005/8/layout/pyramid2"/>
    <dgm:cxn modelId="{8137178D-00D3-4258-B983-8E67D64E749D}" srcId="{F12DFBB3-9E43-4962-B004-6AB98E0A7861}" destId="{DF496D82-5D43-43C5-88A0-9EE4AD7DC407}" srcOrd="0" destOrd="0" parTransId="{3447BF6E-1AF4-4181-8C3F-64A038E77F15}" sibTransId="{CE9135C5-29B4-44BB-965D-875276D21369}"/>
    <dgm:cxn modelId="{05921BA4-07C2-49B5-9402-DA7829D17F94}" srcId="{F12DFBB3-9E43-4962-B004-6AB98E0A7861}" destId="{EFA02193-B0F5-436F-BAFB-FB8083592BF9}" srcOrd="2" destOrd="0" parTransId="{DFB7F04E-F111-4EF2-8F6B-C7071F8D6DC2}" sibTransId="{D874C65C-FD27-4A9D-A206-4CE6E41DC285}"/>
    <dgm:cxn modelId="{411701A9-4390-45F7-BC14-36571F16FB1A}" type="presOf" srcId="{D8EDC905-6B17-4DEC-B3EE-C7ED455AC5B1}" destId="{8685B829-75FC-4168-8746-BFDB53BFF9BF}" srcOrd="0" destOrd="0" presId="urn:microsoft.com/office/officeart/2005/8/layout/pyramid2"/>
    <dgm:cxn modelId="{36BF63C4-31ED-4684-B471-842258A38AD8}" type="presOf" srcId="{DF496D82-5D43-43C5-88A0-9EE4AD7DC407}" destId="{6BFC6505-F176-43B3-BEF3-1E784C0D4926}" srcOrd="0" destOrd="0" presId="urn:microsoft.com/office/officeart/2005/8/layout/pyramid2"/>
    <dgm:cxn modelId="{477150E5-8F20-48E8-A4BD-6B570825490E}" type="presOf" srcId="{EFA02193-B0F5-436F-BAFB-FB8083592BF9}" destId="{44215A35-19A0-47A8-A648-BD78DC57AE9E}" srcOrd="0" destOrd="0" presId="urn:microsoft.com/office/officeart/2005/8/layout/pyramid2"/>
    <dgm:cxn modelId="{7929B8E5-4B7A-4AAA-B2A0-BFDB8C1F05D6}" type="presOf" srcId="{F12DFBB3-9E43-4962-B004-6AB98E0A7861}" destId="{29B0F949-3E35-492F-9369-39B46D1826DC}" srcOrd="0" destOrd="0" presId="urn:microsoft.com/office/officeart/2005/8/layout/pyramid2"/>
    <dgm:cxn modelId="{1B87D8F8-1979-4278-91CB-579B7A2261BB}" srcId="{F12DFBB3-9E43-4962-B004-6AB98E0A7861}" destId="{72EEDA73-C811-4BB4-9C43-84B649465FEA}" srcOrd="1" destOrd="0" parTransId="{183754C9-F60B-4362-A041-9F1EBB2F6A2D}" sibTransId="{5B975369-2B9D-4BAF-9A15-BB8AD8106203}"/>
    <dgm:cxn modelId="{988421F9-F153-4645-A16E-B5688FB432AA}" srcId="{F12DFBB3-9E43-4962-B004-6AB98E0A7861}" destId="{D8EDC905-6B17-4DEC-B3EE-C7ED455AC5B1}" srcOrd="3" destOrd="0" parTransId="{2765BDFC-5C78-476A-B4EB-A437CC9A339A}" sibTransId="{DE4B9F1D-3D9A-477A-ADF1-D0D01F5653B4}"/>
    <dgm:cxn modelId="{B8BEED0C-A933-4DAC-AF3A-230615A993F2}" type="presParOf" srcId="{29B0F949-3E35-492F-9369-39B46D1826DC}" destId="{A11F04FE-B01A-4A58-AC46-17A999C5F1EC}" srcOrd="0" destOrd="0" presId="urn:microsoft.com/office/officeart/2005/8/layout/pyramid2"/>
    <dgm:cxn modelId="{2BA3E889-A24F-4406-8451-FDFB3AEFCC1F}" type="presParOf" srcId="{29B0F949-3E35-492F-9369-39B46D1826DC}" destId="{84499391-576C-4EA7-8E6E-68FFC4354215}" srcOrd="1" destOrd="0" presId="urn:microsoft.com/office/officeart/2005/8/layout/pyramid2"/>
    <dgm:cxn modelId="{9E2D7CEF-D546-4C3A-BAD8-6F0A6D932E9A}" type="presParOf" srcId="{84499391-576C-4EA7-8E6E-68FFC4354215}" destId="{6BFC6505-F176-43B3-BEF3-1E784C0D4926}" srcOrd="0" destOrd="0" presId="urn:microsoft.com/office/officeart/2005/8/layout/pyramid2"/>
    <dgm:cxn modelId="{BDB7AA94-F730-4F11-9C17-0692573DE887}" type="presParOf" srcId="{84499391-576C-4EA7-8E6E-68FFC4354215}" destId="{A3F1755C-077A-4163-B2DC-E6E832D103DA}" srcOrd="1" destOrd="0" presId="urn:microsoft.com/office/officeart/2005/8/layout/pyramid2"/>
    <dgm:cxn modelId="{2293BED5-C95E-4284-88F1-03D1D3582299}" type="presParOf" srcId="{84499391-576C-4EA7-8E6E-68FFC4354215}" destId="{33956DF1-8E2D-4AD5-BE2B-2C9EF803711E}" srcOrd="2" destOrd="0" presId="urn:microsoft.com/office/officeart/2005/8/layout/pyramid2"/>
    <dgm:cxn modelId="{61CB4706-BE48-45E9-AAF8-13E9ED682E4B}" type="presParOf" srcId="{84499391-576C-4EA7-8E6E-68FFC4354215}" destId="{60EEB4C8-CB9C-4B86-8030-8ECE6C0512C8}" srcOrd="3" destOrd="0" presId="urn:microsoft.com/office/officeart/2005/8/layout/pyramid2"/>
    <dgm:cxn modelId="{D3B28641-8CAF-49A3-8739-B2590DD5D47A}" type="presParOf" srcId="{84499391-576C-4EA7-8E6E-68FFC4354215}" destId="{44215A35-19A0-47A8-A648-BD78DC57AE9E}" srcOrd="4" destOrd="0" presId="urn:microsoft.com/office/officeart/2005/8/layout/pyramid2"/>
    <dgm:cxn modelId="{2AB264B3-8F39-4F4A-AEF4-92BB7996B6A2}" type="presParOf" srcId="{84499391-576C-4EA7-8E6E-68FFC4354215}" destId="{80401C73-8537-4CEB-999C-1715EDF427CE}" srcOrd="5" destOrd="0" presId="urn:microsoft.com/office/officeart/2005/8/layout/pyramid2"/>
    <dgm:cxn modelId="{751DE2A4-0BC5-4599-AC09-4C3634D5E052}" type="presParOf" srcId="{84499391-576C-4EA7-8E6E-68FFC4354215}" destId="{8685B829-75FC-4168-8746-BFDB53BFF9BF}" srcOrd="6" destOrd="0" presId="urn:microsoft.com/office/officeart/2005/8/layout/pyramid2"/>
    <dgm:cxn modelId="{3FEF02C4-FD69-4DB4-ABD6-E0163EAA46B8}" type="presParOf" srcId="{84499391-576C-4EA7-8E6E-68FFC4354215}" destId="{B921BAD6-CA67-4149-B2FC-581807384705}"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1F04FE-B01A-4A58-AC46-17A999C5F1EC}">
      <dsp:nvSpPr>
        <dsp:cNvPr id="0" name=""/>
        <dsp:cNvSpPr/>
      </dsp:nvSpPr>
      <dsp:spPr>
        <a:xfrm>
          <a:off x="88780" y="0"/>
          <a:ext cx="4351338" cy="4351338"/>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FC6505-F176-43B3-BEF3-1E784C0D4926}">
      <dsp:nvSpPr>
        <dsp:cNvPr id="0" name=""/>
        <dsp:cNvSpPr/>
      </dsp:nvSpPr>
      <dsp:spPr>
        <a:xfrm>
          <a:off x="2264449" y="435558"/>
          <a:ext cx="2828369" cy="77338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Theory research</a:t>
          </a:r>
        </a:p>
        <a:p>
          <a:pPr marL="0" lvl="0" indent="0" algn="ctr" defTabSz="666750">
            <a:lnSpc>
              <a:spcPct val="90000"/>
            </a:lnSpc>
            <a:spcBef>
              <a:spcPct val="0"/>
            </a:spcBef>
            <a:spcAft>
              <a:spcPct val="35000"/>
            </a:spcAft>
            <a:buNone/>
          </a:pPr>
          <a:r>
            <a:rPr lang="zh-CN" altLang="en-US" sz="1500" kern="1200" dirty="0"/>
            <a:t>理论研究</a:t>
          </a:r>
        </a:p>
      </dsp:txBody>
      <dsp:txXfrm>
        <a:off x="2302202" y="473311"/>
        <a:ext cx="2752863" cy="697876"/>
      </dsp:txXfrm>
    </dsp:sp>
    <dsp:sp modelId="{33956DF1-8E2D-4AD5-BE2B-2C9EF803711E}">
      <dsp:nvSpPr>
        <dsp:cNvPr id="0" name=""/>
        <dsp:cNvSpPr/>
      </dsp:nvSpPr>
      <dsp:spPr>
        <a:xfrm>
          <a:off x="2264449" y="1305613"/>
          <a:ext cx="2828369" cy="77338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Technology R&amp;D</a:t>
          </a:r>
        </a:p>
        <a:p>
          <a:pPr marL="0" lvl="0" indent="0" algn="ctr" defTabSz="666750">
            <a:lnSpc>
              <a:spcPct val="90000"/>
            </a:lnSpc>
            <a:spcBef>
              <a:spcPct val="0"/>
            </a:spcBef>
            <a:spcAft>
              <a:spcPct val="35000"/>
            </a:spcAft>
            <a:buNone/>
          </a:pPr>
          <a:r>
            <a:rPr lang="zh-CN" altLang="en-US" sz="1500" kern="1200" dirty="0"/>
            <a:t>技术研发</a:t>
          </a:r>
        </a:p>
      </dsp:txBody>
      <dsp:txXfrm>
        <a:off x="2302202" y="1343366"/>
        <a:ext cx="2752863" cy="697876"/>
      </dsp:txXfrm>
    </dsp:sp>
    <dsp:sp modelId="{44215A35-19A0-47A8-A648-BD78DC57AE9E}">
      <dsp:nvSpPr>
        <dsp:cNvPr id="0" name=""/>
        <dsp:cNvSpPr/>
      </dsp:nvSpPr>
      <dsp:spPr>
        <a:xfrm>
          <a:off x="2264449" y="2175669"/>
          <a:ext cx="2828369" cy="77338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Active using</a:t>
          </a:r>
        </a:p>
        <a:p>
          <a:pPr marL="0" lvl="0" indent="0" algn="ctr" defTabSz="666750">
            <a:lnSpc>
              <a:spcPct val="90000"/>
            </a:lnSpc>
            <a:spcBef>
              <a:spcPct val="0"/>
            </a:spcBef>
            <a:spcAft>
              <a:spcPct val="35000"/>
            </a:spcAft>
            <a:buNone/>
          </a:pPr>
          <a:r>
            <a:rPr lang="zh-CN" altLang="en-US" sz="1500" kern="1200" dirty="0"/>
            <a:t>主动使用</a:t>
          </a:r>
        </a:p>
      </dsp:txBody>
      <dsp:txXfrm>
        <a:off x="2302202" y="2213422"/>
        <a:ext cx="2752863" cy="697876"/>
      </dsp:txXfrm>
    </dsp:sp>
    <dsp:sp modelId="{8685B829-75FC-4168-8746-BFDB53BFF9BF}">
      <dsp:nvSpPr>
        <dsp:cNvPr id="0" name=""/>
        <dsp:cNvSpPr/>
      </dsp:nvSpPr>
      <dsp:spPr>
        <a:xfrm>
          <a:off x="2264449" y="3045724"/>
          <a:ext cx="2828369" cy="773382"/>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Passive using</a:t>
          </a:r>
        </a:p>
        <a:p>
          <a:pPr marL="0" lvl="0" indent="0" algn="ctr" defTabSz="666750">
            <a:lnSpc>
              <a:spcPct val="90000"/>
            </a:lnSpc>
            <a:spcBef>
              <a:spcPct val="0"/>
            </a:spcBef>
            <a:spcAft>
              <a:spcPct val="35000"/>
            </a:spcAft>
            <a:buNone/>
          </a:pPr>
          <a:r>
            <a:rPr lang="zh-CN" altLang="en-US" sz="1500" kern="1200" dirty="0"/>
            <a:t>被动使用</a:t>
          </a:r>
        </a:p>
      </dsp:txBody>
      <dsp:txXfrm>
        <a:off x="2302202" y="3083477"/>
        <a:ext cx="2752863" cy="697876"/>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1CF88-B691-41A8-B378-4EA7146158A5}" type="datetimeFigureOut">
              <a:rPr lang="zh-CN" altLang="en-US" smtClean="0"/>
              <a:t>2020/3/23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5EACE5-FA68-4F46-A724-A6FFCAF38741}" type="slidenum">
              <a:rPr lang="zh-CN" altLang="en-US" smtClean="0"/>
              <a:t>‹#›</a:t>
            </a:fld>
            <a:endParaRPr lang="zh-CN" altLang="en-US"/>
          </a:p>
        </p:txBody>
      </p:sp>
    </p:spTree>
    <p:extLst>
      <p:ext uri="{BB962C8B-B14F-4D97-AF65-F5344CB8AC3E}">
        <p14:creationId xmlns:p14="http://schemas.microsoft.com/office/powerpoint/2010/main" val="3733577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205EACE5-FA68-4F46-A724-A6FFCAF38741}" type="slidenum">
              <a:rPr lang="zh-CN" altLang="en-US" smtClean="0"/>
              <a:t>2</a:t>
            </a:fld>
            <a:endParaRPr lang="zh-CN" altLang="en-US"/>
          </a:p>
        </p:txBody>
      </p:sp>
    </p:spTree>
    <p:extLst>
      <p:ext uri="{BB962C8B-B14F-4D97-AF65-F5344CB8AC3E}">
        <p14:creationId xmlns:p14="http://schemas.microsoft.com/office/powerpoint/2010/main" val="2066915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05EACE5-FA68-4F46-A724-A6FFCAF38741}" type="slidenum">
              <a:rPr lang="zh-CN" altLang="en-US" smtClean="0"/>
              <a:t>22</a:t>
            </a:fld>
            <a:endParaRPr lang="zh-CN" altLang="en-US"/>
          </a:p>
        </p:txBody>
      </p:sp>
    </p:spTree>
    <p:extLst>
      <p:ext uri="{BB962C8B-B14F-4D97-AF65-F5344CB8AC3E}">
        <p14:creationId xmlns:p14="http://schemas.microsoft.com/office/powerpoint/2010/main" val="3549120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Output = f (input)  =&gt;&gt; output =(a x </a:t>
            </a:r>
            <a:r>
              <a:rPr lang="en-US" altLang="zh-CN" dirty="0" err="1"/>
              <a:t>MgmtLevel</a:t>
            </a:r>
            <a:r>
              <a:rPr lang="en-US" altLang="zh-CN" dirty="0"/>
              <a:t> + b x </a:t>
            </a:r>
            <a:r>
              <a:rPr lang="en-US" altLang="zh-CN" dirty="0" err="1"/>
              <a:t>TechnologyLevel</a:t>
            </a:r>
            <a:r>
              <a:rPr lang="en-US" altLang="zh-CN" dirty="0"/>
              <a:t>)( c x Capital)(d x </a:t>
            </a:r>
            <a:r>
              <a:rPr lang="en-US" altLang="zh-CN" dirty="0" err="1"/>
              <a:t>TalentIndicator</a:t>
            </a:r>
            <a:r>
              <a:rPr lang="en-US" altLang="zh-CN" dirty="0"/>
              <a:t>) </a:t>
            </a:r>
          </a:p>
          <a:p>
            <a:r>
              <a:rPr lang="en-US" altLang="zh-CN" dirty="0"/>
              <a:t>Is this model right? Or maybe there are some DNN can approximate this produce function?</a:t>
            </a:r>
            <a:endParaRPr lang="zh-CN" altLang="en-US" dirty="0"/>
          </a:p>
        </p:txBody>
      </p:sp>
      <p:sp>
        <p:nvSpPr>
          <p:cNvPr id="4" name="灯片编号占位符 3"/>
          <p:cNvSpPr>
            <a:spLocks noGrp="1"/>
          </p:cNvSpPr>
          <p:nvPr>
            <p:ph type="sldNum" sz="quarter" idx="5"/>
          </p:nvPr>
        </p:nvSpPr>
        <p:spPr/>
        <p:txBody>
          <a:bodyPr/>
          <a:lstStyle/>
          <a:p>
            <a:fld id="{205EACE5-FA68-4F46-A724-A6FFCAF38741}" type="slidenum">
              <a:rPr lang="zh-CN" altLang="en-US" smtClean="0"/>
              <a:t>48</a:t>
            </a:fld>
            <a:endParaRPr lang="zh-CN" altLang="en-US"/>
          </a:p>
        </p:txBody>
      </p:sp>
    </p:spTree>
    <p:extLst>
      <p:ext uri="{BB962C8B-B14F-4D97-AF65-F5344CB8AC3E}">
        <p14:creationId xmlns:p14="http://schemas.microsoft.com/office/powerpoint/2010/main" val="1026695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Is there any methodology to do the simulation of industry produce network? If NO, is there any algorithm to approximate the produce network?</a:t>
            </a:r>
            <a:endParaRPr lang="zh-CN" altLang="en-US" dirty="0"/>
          </a:p>
        </p:txBody>
      </p:sp>
      <p:sp>
        <p:nvSpPr>
          <p:cNvPr id="4" name="灯片编号占位符 3"/>
          <p:cNvSpPr>
            <a:spLocks noGrp="1"/>
          </p:cNvSpPr>
          <p:nvPr>
            <p:ph type="sldNum" sz="quarter" idx="5"/>
          </p:nvPr>
        </p:nvSpPr>
        <p:spPr/>
        <p:txBody>
          <a:bodyPr/>
          <a:lstStyle/>
          <a:p>
            <a:fld id="{205EACE5-FA68-4F46-A724-A6FFCAF38741}" type="slidenum">
              <a:rPr lang="zh-CN" altLang="en-US" smtClean="0"/>
              <a:t>49</a:t>
            </a:fld>
            <a:endParaRPr lang="zh-CN" altLang="en-US"/>
          </a:p>
        </p:txBody>
      </p:sp>
    </p:spTree>
    <p:extLst>
      <p:ext uri="{BB962C8B-B14F-4D97-AF65-F5344CB8AC3E}">
        <p14:creationId xmlns:p14="http://schemas.microsoft.com/office/powerpoint/2010/main" val="2220885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培养科学实验的过程习惯与科学分析的思维框架</a:t>
            </a:r>
            <a:endParaRPr lang="en-US" altLang="zh-CN" dirty="0"/>
          </a:p>
          <a:p>
            <a:r>
              <a:rPr lang="en-US" altLang="zh-CN" dirty="0"/>
              <a:t>Cultivate the good behavior and thinking framework</a:t>
            </a:r>
          </a:p>
          <a:p>
            <a:r>
              <a:rPr lang="en-US" altLang="zh-CN" dirty="0"/>
              <a:t>2</a:t>
            </a:r>
            <a:r>
              <a:rPr lang="zh-CN" altLang="en-US" dirty="0"/>
              <a:t>，考察点，是否有基于常识的大胆假设，是否有合适并精确的实验方案设计来验证这些假设</a:t>
            </a:r>
            <a:endParaRPr lang="en-US" altLang="zh-CN" dirty="0"/>
          </a:p>
          <a:p>
            <a:r>
              <a:rPr lang="en-US" altLang="zh-CN" dirty="0"/>
              <a:t>Key point of student capability, does she have a audacious assumption based on the common sense? Does she design a appropriate experiment plan to verify the assumptions?</a:t>
            </a:r>
          </a:p>
          <a:p>
            <a:r>
              <a:rPr lang="en-US" altLang="zh-CN" dirty="0"/>
              <a:t>3</a:t>
            </a:r>
            <a:r>
              <a:rPr lang="zh-CN" altLang="en-US" dirty="0"/>
              <a:t>，方法，比如利用数学和计算机技术；比如拆解玩具，根据机械原理来分析规律；</a:t>
            </a:r>
            <a:endParaRPr lang="en-US" altLang="zh-CN" dirty="0"/>
          </a:p>
          <a:p>
            <a:r>
              <a:rPr lang="en-US" altLang="zh-CN" dirty="0"/>
              <a:t>Methodology, black box approach: using mathematics and computer, or white box approach : disassemble the toy, find the pattern by analyze the mechanism structure.</a:t>
            </a:r>
          </a:p>
          <a:p>
            <a:r>
              <a:rPr lang="en-US" altLang="zh-CN" dirty="0"/>
              <a:t>4</a:t>
            </a:r>
            <a:r>
              <a:rPr lang="zh-CN" altLang="en-US" dirty="0"/>
              <a:t>，选用不同的方法，在某种程度上体现了孩子的思维模式；假如能打破思维惯性，直接拆解玩具分析；还能同时用人工智能方法做出答案，这样的孩子是大概率未来能有所建树的人才</a:t>
            </a:r>
            <a:endParaRPr lang="en-US" altLang="zh-CN" dirty="0"/>
          </a:p>
          <a:p>
            <a:r>
              <a:rPr lang="en-US" altLang="zh-CN" dirty="0"/>
              <a:t>The method she choose, may the representation of her thinking pattern. If a kid can break the </a:t>
            </a:r>
            <a:r>
              <a:rPr lang="en-US" altLang="zh-CN" sz="1200" b="0" i="0" u="none" strike="noStrike" kern="1200" dirty="0">
                <a:solidFill>
                  <a:schemeClr val="tx1"/>
                </a:solidFill>
                <a:effectLst/>
                <a:latin typeface="+mn-lt"/>
                <a:ea typeface="+mn-ea"/>
                <a:cs typeface="+mn-cs"/>
              </a:rPr>
              <a:t>thought inertia</a:t>
            </a:r>
            <a:r>
              <a:rPr lang="en-US" altLang="zh-CN" dirty="0"/>
              <a:t>,  not only use the math and computers to solve this problem, but also can disassemble the toy, there is a great probability that she will became an innovative contributor in the furfure.</a:t>
            </a:r>
          </a:p>
          <a:p>
            <a:endParaRPr lang="zh-CN" altLang="en-US" dirty="0"/>
          </a:p>
        </p:txBody>
      </p:sp>
      <p:sp>
        <p:nvSpPr>
          <p:cNvPr id="4" name="灯片编号占位符 3"/>
          <p:cNvSpPr>
            <a:spLocks noGrp="1"/>
          </p:cNvSpPr>
          <p:nvPr>
            <p:ph type="sldNum" sz="quarter" idx="5"/>
          </p:nvPr>
        </p:nvSpPr>
        <p:spPr/>
        <p:txBody>
          <a:bodyPr/>
          <a:lstStyle/>
          <a:p>
            <a:fld id="{205EACE5-FA68-4F46-A724-A6FFCAF38741}" type="slidenum">
              <a:rPr lang="zh-CN" altLang="en-US" smtClean="0"/>
              <a:t>54</a:t>
            </a:fld>
            <a:endParaRPr lang="zh-CN" altLang="en-US"/>
          </a:p>
        </p:txBody>
      </p:sp>
    </p:spTree>
    <p:extLst>
      <p:ext uri="{BB962C8B-B14F-4D97-AF65-F5344CB8AC3E}">
        <p14:creationId xmlns:p14="http://schemas.microsoft.com/office/powerpoint/2010/main" val="707187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205EACE5-FA68-4F46-A724-A6FFCAF38741}" type="slidenum">
              <a:rPr lang="zh-CN" altLang="en-US" smtClean="0"/>
              <a:t>55</a:t>
            </a:fld>
            <a:endParaRPr lang="zh-CN" altLang="en-US"/>
          </a:p>
        </p:txBody>
      </p:sp>
    </p:spTree>
    <p:extLst>
      <p:ext uri="{BB962C8B-B14F-4D97-AF65-F5344CB8AC3E}">
        <p14:creationId xmlns:p14="http://schemas.microsoft.com/office/powerpoint/2010/main" val="1632433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E92C4-584B-4A65-A0F0-BBDFB94A937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0800E73-5BDA-412D-B935-E9DB749590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3428776-25CE-48D6-BED8-61BEC2515C00}"/>
              </a:ext>
            </a:extLst>
          </p:cNvPr>
          <p:cNvSpPr>
            <a:spLocks noGrp="1"/>
          </p:cNvSpPr>
          <p:nvPr>
            <p:ph type="dt" sz="half" idx="10"/>
          </p:nvPr>
        </p:nvSpPr>
        <p:spPr/>
        <p:txBody>
          <a:bodyPr/>
          <a:lstStyle/>
          <a:p>
            <a:fld id="{9127FE66-954C-489A-9553-289CE8534C9A}" type="datetimeFigureOut">
              <a:rPr lang="zh-CN" altLang="en-US" smtClean="0"/>
              <a:t>2020/3/23</a:t>
            </a:fld>
            <a:endParaRPr lang="zh-CN" altLang="en-US"/>
          </a:p>
        </p:txBody>
      </p:sp>
      <p:sp>
        <p:nvSpPr>
          <p:cNvPr id="5" name="页脚占位符 4">
            <a:extLst>
              <a:ext uri="{FF2B5EF4-FFF2-40B4-BE49-F238E27FC236}">
                <a16:creationId xmlns:a16="http://schemas.microsoft.com/office/drawing/2014/main" id="{C9D3D882-CE10-4566-82CB-EFA6041E91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AF0D70-22F9-40B3-9574-5731ABCC93BD}"/>
              </a:ext>
            </a:extLst>
          </p:cNvPr>
          <p:cNvSpPr>
            <a:spLocks noGrp="1"/>
          </p:cNvSpPr>
          <p:nvPr>
            <p:ph type="sldNum" sz="quarter" idx="12"/>
          </p:nvPr>
        </p:nvSpPr>
        <p:spPr/>
        <p:txBody>
          <a:bodyPr/>
          <a:lstStyle/>
          <a:p>
            <a:fld id="{4CBA3415-235A-4874-8FF9-2AE75FDBDF51}" type="slidenum">
              <a:rPr lang="zh-CN" altLang="en-US" smtClean="0"/>
              <a:t>‹#›</a:t>
            </a:fld>
            <a:endParaRPr lang="zh-CN" altLang="en-US"/>
          </a:p>
        </p:txBody>
      </p:sp>
    </p:spTree>
    <p:extLst>
      <p:ext uri="{BB962C8B-B14F-4D97-AF65-F5344CB8AC3E}">
        <p14:creationId xmlns:p14="http://schemas.microsoft.com/office/powerpoint/2010/main" val="226236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31F00A-D78C-4689-9956-4B5ED27473C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401AC60-BF5A-46AD-8E17-A3638E9A066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AD0926E-53FE-4E28-A687-9B76DF224D69}"/>
              </a:ext>
            </a:extLst>
          </p:cNvPr>
          <p:cNvSpPr>
            <a:spLocks noGrp="1"/>
          </p:cNvSpPr>
          <p:nvPr>
            <p:ph type="dt" sz="half" idx="10"/>
          </p:nvPr>
        </p:nvSpPr>
        <p:spPr/>
        <p:txBody>
          <a:bodyPr/>
          <a:lstStyle/>
          <a:p>
            <a:fld id="{9127FE66-954C-489A-9553-289CE8534C9A}" type="datetimeFigureOut">
              <a:rPr lang="zh-CN" altLang="en-US" smtClean="0"/>
              <a:t>2020/3/23</a:t>
            </a:fld>
            <a:endParaRPr lang="zh-CN" altLang="en-US"/>
          </a:p>
        </p:txBody>
      </p:sp>
      <p:sp>
        <p:nvSpPr>
          <p:cNvPr id="5" name="页脚占位符 4">
            <a:extLst>
              <a:ext uri="{FF2B5EF4-FFF2-40B4-BE49-F238E27FC236}">
                <a16:creationId xmlns:a16="http://schemas.microsoft.com/office/drawing/2014/main" id="{D840C75E-E0D6-4413-A781-3264D7649A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CA3791-E268-43DD-8439-F5C3857B3C95}"/>
              </a:ext>
            </a:extLst>
          </p:cNvPr>
          <p:cNvSpPr>
            <a:spLocks noGrp="1"/>
          </p:cNvSpPr>
          <p:nvPr>
            <p:ph type="sldNum" sz="quarter" idx="12"/>
          </p:nvPr>
        </p:nvSpPr>
        <p:spPr/>
        <p:txBody>
          <a:bodyPr/>
          <a:lstStyle/>
          <a:p>
            <a:fld id="{4CBA3415-235A-4874-8FF9-2AE75FDBDF51}" type="slidenum">
              <a:rPr lang="zh-CN" altLang="en-US" smtClean="0"/>
              <a:t>‹#›</a:t>
            </a:fld>
            <a:endParaRPr lang="zh-CN" altLang="en-US"/>
          </a:p>
        </p:txBody>
      </p:sp>
    </p:spTree>
    <p:extLst>
      <p:ext uri="{BB962C8B-B14F-4D97-AF65-F5344CB8AC3E}">
        <p14:creationId xmlns:p14="http://schemas.microsoft.com/office/powerpoint/2010/main" val="147435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889EBB8-5ACD-4B05-89C9-D94C82E7D19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84C7FDB-BC33-4DFF-B330-5739F348A79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9C560D-E9CF-4B0D-9E1B-989BE982D8AF}"/>
              </a:ext>
            </a:extLst>
          </p:cNvPr>
          <p:cNvSpPr>
            <a:spLocks noGrp="1"/>
          </p:cNvSpPr>
          <p:nvPr>
            <p:ph type="dt" sz="half" idx="10"/>
          </p:nvPr>
        </p:nvSpPr>
        <p:spPr/>
        <p:txBody>
          <a:bodyPr/>
          <a:lstStyle/>
          <a:p>
            <a:fld id="{9127FE66-954C-489A-9553-289CE8534C9A}" type="datetimeFigureOut">
              <a:rPr lang="zh-CN" altLang="en-US" smtClean="0"/>
              <a:t>2020/3/23</a:t>
            </a:fld>
            <a:endParaRPr lang="zh-CN" altLang="en-US"/>
          </a:p>
        </p:txBody>
      </p:sp>
      <p:sp>
        <p:nvSpPr>
          <p:cNvPr id="5" name="页脚占位符 4">
            <a:extLst>
              <a:ext uri="{FF2B5EF4-FFF2-40B4-BE49-F238E27FC236}">
                <a16:creationId xmlns:a16="http://schemas.microsoft.com/office/drawing/2014/main" id="{925C5898-08E4-43C0-BD40-0D3EFEFAE1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B8B2E1B-10AC-4144-8279-27B1A471292D}"/>
              </a:ext>
            </a:extLst>
          </p:cNvPr>
          <p:cNvSpPr>
            <a:spLocks noGrp="1"/>
          </p:cNvSpPr>
          <p:nvPr>
            <p:ph type="sldNum" sz="quarter" idx="12"/>
          </p:nvPr>
        </p:nvSpPr>
        <p:spPr/>
        <p:txBody>
          <a:bodyPr/>
          <a:lstStyle/>
          <a:p>
            <a:fld id="{4CBA3415-235A-4874-8FF9-2AE75FDBDF51}" type="slidenum">
              <a:rPr lang="zh-CN" altLang="en-US" smtClean="0"/>
              <a:t>‹#›</a:t>
            </a:fld>
            <a:endParaRPr lang="zh-CN" altLang="en-US"/>
          </a:p>
        </p:txBody>
      </p:sp>
    </p:spTree>
    <p:extLst>
      <p:ext uri="{BB962C8B-B14F-4D97-AF65-F5344CB8AC3E}">
        <p14:creationId xmlns:p14="http://schemas.microsoft.com/office/powerpoint/2010/main" val="259669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408989-CE79-41E7-A054-427EF2D764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6B3A73C-9B78-49D4-980C-D1979B3BDEA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A2EF0C-48E3-4807-909E-5CD7D1A3474A}"/>
              </a:ext>
            </a:extLst>
          </p:cNvPr>
          <p:cNvSpPr>
            <a:spLocks noGrp="1"/>
          </p:cNvSpPr>
          <p:nvPr>
            <p:ph type="dt" sz="half" idx="10"/>
          </p:nvPr>
        </p:nvSpPr>
        <p:spPr/>
        <p:txBody>
          <a:bodyPr/>
          <a:lstStyle/>
          <a:p>
            <a:fld id="{9127FE66-954C-489A-9553-289CE8534C9A}" type="datetimeFigureOut">
              <a:rPr lang="zh-CN" altLang="en-US" smtClean="0"/>
              <a:t>2020/3/23</a:t>
            </a:fld>
            <a:endParaRPr lang="zh-CN" altLang="en-US"/>
          </a:p>
        </p:txBody>
      </p:sp>
      <p:sp>
        <p:nvSpPr>
          <p:cNvPr id="5" name="页脚占位符 4">
            <a:extLst>
              <a:ext uri="{FF2B5EF4-FFF2-40B4-BE49-F238E27FC236}">
                <a16:creationId xmlns:a16="http://schemas.microsoft.com/office/drawing/2014/main" id="{22B3895B-3409-4775-AD47-DA3EA6AD7B6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97C9C3-7406-4040-85F9-2897484E727E}"/>
              </a:ext>
            </a:extLst>
          </p:cNvPr>
          <p:cNvSpPr>
            <a:spLocks noGrp="1"/>
          </p:cNvSpPr>
          <p:nvPr>
            <p:ph type="sldNum" sz="quarter" idx="12"/>
          </p:nvPr>
        </p:nvSpPr>
        <p:spPr/>
        <p:txBody>
          <a:bodyPr/>
          <a:lstStyle/>
          <a:p>
            <a:fld id="{4CBA3415-235A-4874-8FF9-2AE75FDBDF51}" type="slidenum">
              <a:rPr lang="zh-CN" altLang="en-US" smtClean="0"/>
              <a:t>‹#›</a:t>
            </a:fld>
            <a:endParaRPr lang="zh-CN" altLang="en-US"/>
          </a:p>
        </p:txBody>
      </p:sp>
    </p:spTree>
    <p:extLst>
      <p:ext uri="{BB962C8B-B14F-4D97-AF65-F5344CB8AC3E}">
        <p14:creationId xmlns:p14="http://schemas.microsoft.com/office/powerpoint/2010/main" val="1524635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B3AC6-2E88-4493-84D8-E9C38FE0D2B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8E64A9-1EF5-4656-90BB-B325386BCF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0762CC6-125E-4F1B-9F07-AA69E67266EA}"/>
              </a:ext>
            </a:extLst>
          </p:cNvPr>
          <p:cNvSpPr>
            <a:spLocks noGrp="1"/>
          </p:cNvSpPr>
          <p:nvPr>
            <p:ph type="dt" sz="half" idx="10"/>
          </p:nvPr>
        </p:nvSpPr>
        <p:spPr/>
        <p:txBody>
          <a:bodyPr/>
          <a:lstStyle/>
          <a:p>
            <a:fld id="{9127FE66-954C-489A-9553-289CE8534C9A}" type="datetimeFigureOut">
              <a:rPr lang="zh-CN" altLang="en-US" smtClean="0"/>
              <a:t>2020/3/23</a:t>
            </a:fld>
            <a:endParaRPr lang="zh-CN" altLang="en-US"/>
          </a:p>
        </p:txBody>
      </p:sp>
      <p:sp>
        <p:nvSpPr>
          <p:cNvPr id="5" name="页脚占位符 4">
            <a:extLst>
              <a:ext uri="{FF2B5EF4-FFF2-40B4-BE49-F238E27FC236}">
                <a16:creationId xmlns:a16="http://schemas.microsoft.com/office/drawing/2014/main" id="{ABDF4C00-8C71-4CCC-A9BB-21B52AAFBB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FB009EE-BAFC-4B97-BBFD-7F4CE058F74B}"/>
              </a:ext>
            </a:extLst>
          </p:cNvPr>
          <p:cNvSpPr>
            <a:spLocks noGrp="1"/>
          </p:cNvSpPr>
          <p:nvPr>
            <p:ph type="sldNum" sz="quarter" idx="12"/>
          </p:nvPr>
        </p:nvSpPr>
        <p:spPr/>
        <p:txBody>
          <a:bodyPr/>
          <a:lstStyle/>
          <a:p>
            <a:fld id="{4CBA3415-235A-4874-8FF9-2AE75FDBDF51}" type="slidenum">
              <a:rPr lang="zh-CN" altLang="en-US" smtClean="0"/>
              <a:t>‹#›</a:t>
            </a:fld>
            <a:endParaRPr lang="zh-CN" altLang="en-US"/>
          </a:p>
        </p:txBody>
      </p:sp>
    </p:spTree>
    <p:extLst>
      <p:ext uri="{BB962C8B-B14F-4D97-AF65-F5344CB8AC3E}">
        <p14:creationId xmlns:p14="http://schemas.microsoft.com/office/powerpoint/2010/main" val="2440127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D4DBA-A657-4790-A13E-B0E2A8211D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C8BC50-87F3-4042-96FC-BB6F2B3F79B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0DA9A4-B95A-4FFA-B581-2224CDD8AFE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1BFD3AF-719A-46C5-8052-7FB834888BF4}"/>
              </a:ext>
            </a:extLst>
          </p:cNvPr>
          <p:cNvSpPr>
            <a:spLocks noGrp="1"/>
          </p:cNvSpPr>
          <p:nvPr>
            <p:ph type="dt" sz="half" idx="10"/>
          </p:nvPr>
        </p:nvSpPr>
        <p:spPr/>
        <p:txBody>
          <a:bodyPr/>
          <a:lstStyle/>
          <a:p>
            <a:fld id="{9127FE66-954C-489A-9553-289CE8534C9A}" type="datetimeFigureOut">
              <a:rPr lang="zh-CN" altLang="en-US" smtClean="0"/>
              <a:t>2020/3/23</a:t>
            </a:fld>
            <a:endParaRPr lang="zh-CN" altLang="en-US"/>
          </a:p>
        </p:txBody>
      </p:sp>
      <p:sp>
        <p:nvSpPr>
          <p:cNvPr id="6" name="页脚占位符 5">
            <a:extLst>
              <a:ext uri="{FF2B5EF4-FFF2-40B4-BE49-F238E27FC236}">
                <a16:creationId xmlns:a16="http://schemas.microsoft.com/office/drawing/2014/main" id="{677A9B50-22B5-44DE-8953-BB05C26600E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72C81B-7DE7-4D10-B4B4-0CDA339F8B8A}"/>
              </a:ext>
            </a:extLst>
          </p:cNvPr>
          <p:cNvSpPr>
            <a:spLocks noGrp="1"/>
          </p:cNvSpPr>
          <p:nvPr>
            <p:ph type="sldNum" sz="quarter" idx="12"/>
          </p:nvPr>
        </p:nvSpPr>
        <p:spPr/>
        <p:txBody>
          <a:bodyPr/>
          <a:lstStyle/>
          <a:p>
            <a:fld id="{4CBA3415-235A-4874-8FF9-2AE75FDBDF51}" type="slidenum">
              <a:rPr lang="zh-CN" altLang="en-US" smtClean="0"/>
              <a:t>‹#›</a:t>
            </a:fld>
            <a:endParaRPr lang="zh-CN" altLang="en-US"/>
          </a:p>
        </p:txBody>
      </p:sp>
    </p:spTree>
    <p:extLst>
      <p:ext uri="{BB962C8B-B14F-4D97-AF65-F5344CB8AC3E}">
        <p14:creationId xmlns:p14="http://schemas.microsoft.com/office/powerpoint/2010/main" val="2178199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E70B93-0F94-4B7F-9109-2BD29978FD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312245E-A19B-4005-B545-C5504DED44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2F960B8-370A-4500-8F61-B0AF062381C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DA55B12-EE22-4166-894D-5929C6A9C7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219A9E9-54EA-40C9-A880-3F4FF5ABD29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3C3794E-1E72-45C9-B89C-5CA4841181DB}"/>
              </a:ext>
            </a:extLst>
          </p:cNvPr>
          <p:cNvSpPr>
            <a:spLocks noGrp="1"/>
          </p:cNvSpPr>
          <p:nvPr>
            <p:ph type="dt" sz="half" idx="10"/>
          </p:nvPr>
        </p:nvSpPr>
        <p:spPr/>
        <p:txBody>
          <a:bodyPr/>
          <a:lstStyle/>
          <a:p>
            <a:fld id="{9127FE66-954C-489A-9553-289CE8534C9A}" type="datetimeFigureOut">
              <a:rPr lang="zh-CN" altLang="en-US" smtClean="0"/>
              <a:t>2020/3/23</a:t>
            </a:fld>
            <a:endParaRPr lang="zh-CN" altLang="en-US"/>
          </a:p>
        </p:txBody>
      </p:sp>
      <p:sp>
        <p:nvSpPr>
          <p:cNvPr id="8" name="页脚占位符 7">
            <a:extLst>
              <a:ext uri="{FF2B5EF4-FFF2-40B4-BE49-F238E27FC236}">
                <a16:creationId xmlns:a16="http://schemas.microsoft.com/office/drawing/2014/main" id="{5278ABBA-BE19-4DEF-9EA9-E8B22AB4351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B6D6A58-2D4A-4461-8FE0-A3F70ABC48F7}"/>
              </a:ext>
            </a:extLst>
          </p:cNvPr>
          <p:cNvSpPr>
            <a:spLocks noGrp="1"/>
          </p:cNvSpPr>
          <p:nvPr>
            <p:ph type="sldNum" sz="quarter" idx="12"/>
          </p:nvPr>
        </p:nvSpPr>
        <p:spPr/>
        <p:txBody>
          <a:bodyPr/>
          <a:lstStyle/>
          <a:p>
            <a:fld id="{4CBA3415-235A-4874-8FF9-2AE75FDBDF51}" type="slidenum">
              <a:rPr lang="zh-CN" altLang="en-US" smtClean="0"/>
              <a:t>‹#›</a:t>
            </a:fld>
            <a:endParaRPr lang="zh-CN" altLang="en-US"/>
          </a:p>
        </p:txBody>
      </p:sp>
    </p:spTree>
    <p:extLst>
      <p:ext uri="{BB962C8B-B14F-4D97-AF65-F5344CB8AC3E}">
        <p14:creationId xmlns:p14="http://schemas.microsoft.com/office/powerpoint/2010/main" val="496108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6F2E9F-CFF4-446F-B316-BCFD6184854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716B6C0-0EFB-47BF-9A1D-30413299D13A}"/>
              </a:ext>
            </a:extLst>
          </p:cNvPr>
          <p:cNvSpPr>
            <a:spLocks noGrp="1"/>
          </p:cNvSpPr>
          <p:nvPr>
            <p:ph type="dt" sz="half" idx="10"/>
          </p:nvPr>
        </p:nvSpPr>
        <p:spPr/>
        <p:txBody>
          <a:bodyPr/>
          <a:lstStyle/>
          <a:p>
            <a:fld id="{9127FE66-954C-489A-9553-289CE8534C9A}" type="datetimeFigureOut">
              <a:rPr lang="zh-CN" altLang="en-US" smtClean="0"/>
              <a:t>2020/3/23</a:t>
            </a:fld>
            <a:endParaRPr lang="zh-CN" altLang="en-US"/>
          </a:p>
        </p:txBody>
      </p:sp>
      <p:sp>
        <p:nvSpPr>
          <p:cNvPr id="4" name="页脚占位符 3">
            <a:extLst>
              <a:ext uri="{FF2B5EF4-FFF2-40B4-BE49-F238E27FC236}">
                <a16:creationId xmlns:a16="http://schemas.microsoft.com/office/drawing/2014/main" id="{B8A5A96D-8CA5-4C6A-A860-70F97AADC81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62CE3E3-81F2-478A-BB25-0352A89739E3}"/>
              </a:ext>
            </a:extLst>
          </p:cNvPr>
          <p:cNvSpPr>
            <a:spLocks noGrp="1"/>
          </p:cNvSpPr>
          <p:nvPr>
            <p:ph type="sldNum" sz="quarter" idx="12"/>
          </p:nvPr>
        </p:nvSpPr>
        <p:spPr/>
        <p:txBody>
          <a:bodyPr/>
          <a:lstStyle/>
          <a:p>
            <a:fld id="{4CBA3415-235A-4874-8FF9-2AE75FDBDF51}" type="slidenum">
              <a:rPr lang="zh-CN" altLang="en-US" smtClean="0"/>
              <a:t>‹#›</a:t>
            </a:fld>
            <a:endParaRPr lang="zh-CN" altLang="en-US"/>
          </a:p>
        </p:txBody>
      </p:sp>
    </p:spTree>
    <p:extLst>
      <p:ext uri="{BB962C8B-B14F-4D97-AF65-F5344CB8AC3E}">
        <p14:creationId xmlns:p14="http://schemas.microsoft.com/office/powerpoint/2010/main" val="1581145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02D819F-9A9E-41D1-8CEE-D993BEFBD90F}"/>
              </a:ext>
            </a:extLst>
          </p:cNvPr>
          <p:cNvSpPr>
            <a:spLocks noGrp="1"/>
          </p:cNvSpPr>
          <p:nvPr>
            <p:ph type="dt" sz="half" idx="10"/>
          </p:nvPr>
        </p:nvSpPr>
        <p:spPr/>
        <p:txBody>
          <a:bodyPr/>
          <a:lstStyle/>
          <a:p>
            <a:fld id="{9127FE66-954C-489A-9553-289CE8534C9A}" type="datetimeFigureOut">
              <a:rPr lang="zh-CN" altLang="en-US" smtClean="0"/>
              <a:t>2020/3/23</a:t>
            </a:fld>
            <a:endParaRPr lang="zh-CN" altLang="en-US"/>
          </a:p>
        </p:txBody>
      </p:sp>
      <p:sp>
        <p:nvSpPr>
          <p:cNvPr id="3" name="页脚占位符 2">
            <a:extLst>
              <a:ext uri="{FF2B5EF4-FFF2-40B4-BE49-F238E27FC236}">
                <a16:creationId xmlns:a16="http://schemas.microsoft.com/office/drawing/2014/main" id="{2ED32424-86C8-4601-A432-5209B59E166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C004B63-B596-45B2-B084-8DDF6EED432F}"/>
              </a:ext>
            </a:extLst>
          </p:cNvPr>
          <p:cNvSpPr>
            <a:spLocks noGrp="1"/>
          </p:cNvSpPr>
          <p:nvPr>
            <p:ph type="sldNum" sz="quarter" idx="12"/>
          </p:nvPr>
        </p:nvSpPr>
        <p:spPr/>
        <p:txBody>
          <a:bodyPr/>
          <a:lstStyle/>
          <a:p>
            <a:fld id="{4CBA3415-235A-4874-8FF9-2AE75FDBDF51}" type="slidenum">
              <a:rPr lang="zh-CN" altLang="en-US" smtClean="0"/>
              <a:t>‹#›</a:t>
            </a:fld>
            <a:endParaRPr lang="zh-CN" altLang="en-US"/>
          </a:p>
        </p:txBody>
      </p:sp>
    </p:spTree>
    <p:extLst>
      <p:ext uri="{BB962C8B-B14F-4D97-AF65-F5344CB8AC3E}">
        <p14:creationId xmlns:p14="http://schemas.microsoft.com/office/powerpoint/2010/main" val="4044389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97409E-5EE7-44AC-82D3-56D77B73D4F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DD31B91-D564-420E-B1CB-7BEA11F3B4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972C703-FFA3-43B3-9DE9-6B3E7F708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9938C99-6FF1-4124-8C71-7A14D7F597D6}"/>
              </a:ext>
            </a:extLst>
          </p:cNvPr>
          <p:cNvSpPr>
            <a:spLocks noGrp="1"/>
          </p:cNvSpPr>
          <p:nvPr>
            <p:ph type="dt" sz="half" idx="10"/>
          </p:nvPr>
        </p:nvSpPr>
        <p:spPr/>
        <p:txBody>
          <a:bodyPr/>
          <a:lstStyle/>
          <a:p>
            <a:fld id="{9127FE66-954C-489A-9553-289CE8534C9A}" type="datetimeFigureOut">
              <a:rPr lang="zh-CN" altLang="en-US" smtClean="0"/>
              <a:t>2020/3/23</a:t>
            </a:fld>
            <a:endParaRPr lang="zh-CN" altLang="en-US"/>
          </a:p>
        </p:txBody>
      </p:sp>
      <p:sp>
        <p:nvSpPr>
          <p:cNvPr id="6" name="页脚占位符 5">
            <a:extLst>
              <a:ext uri="{FF2B5EF4-FFF2-40B4-BE49-F238E27FC236}">
                <a16:creationId xmlns:a16="http://schemas.microsoft.com/office/drawing/2014/main" id="{FCB356AC-1B57-4147-95E5-DD4E33E0AD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57750FA-882C-456C-B6A4-25D4C1C0595F}"/>
              </a:ext>
            </a:extLst>
          </p:cNvPr>
          <p:cNvSpPr>
            <a:spLocks noGrp="1"/>
          </p:cNvSpPr>
          <p:nvPr>
            <p:ph type="sldNum" sz="quarter" idx="12"/>
          </p:nvPr>
        </p:nvSpPr>
        <p:spPr/>
        <p:txBody>
          <a:bodyPr/>
          <a:lstStyle/>
          <a:p>
            <a:fld id="{4CBA3415-235A-4874-8FF9-2AE75FDBDF51}" type="slidenum">
              <a:rPr lang="zh-CN" altLang="en-US" smtClean="0"/>
              <a:t>‹#›</a:t>
            </a:fld>
            <a:endParaRPr lang="zh-CN" altLang="en-US"/>
          </a:p>
        </p:txBody>
      </p:sp>
    </p:spTree>
    <p:extLst>
      <p:ext uri="{BB962C8B-B14F-4D97-AF65-F5344CB8AC3E}">
        <p14:creationId xmlns:p14="http://schemas.microsoft.com/office/powerpoint/2010/main" val="2942173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FCFD38-6044-4A44-8B49-EBA15B143A6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479B845-86BC-4982-AC8C-9B516A7CE2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CE6BBC3-E774-46E1-893D-042F739209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997CDF0-BF07-4161-A169-D785AF9FEC9B}"/>
              </a:ext>
            </a:extLst>
          </p:cNvPr>
          <p:cNvSpPr>
            <a:spLocks noGrp="1"/>
          </p:cNvSpPr>
          <p:nvPr>
            <p:ph type="dt" sz="half" idx="10"/>
          </p:nvPr>
        </p:nvSpPr>
        <p:spPr/>
        <p:txBody>
          <a:bodyPr/>
          <a:lstStyle/>
          <a:p>
            <a:fld id="{9127FE66-954C-489A-9553-289CE8534C9A}" type="datetimeFigureOut">
              <a:rPr lang="zh-CN" altLang="en-US" smtClean="0"/>
              <a:t>2020/3/23</a:t>
            </a:fld>
            <a:endParaRPr lang="zh-CN" altLang="en-US"/>
          </a:p>
        </p:txBody>
      </p:sp>
      <p:sp>
        <p:nvSpPr>
          <p:cNvPr id="6" name="页脚占位符 5">
            <a:extLst>
              <a:ext uri="{FF2B5EF4-FFF2-40B4-BE49-F238E27FC236}">
                <a16:creationId xmlns:a16="http://schemas.microsoft.com/office/drawing/2014/main" id="{5794FC1F-2FFA-4289-B54A-A8B3B454DF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35556E-2281-42CB-B33E-D6A44E1DEBCA}"/>
              </a:ext>
            </a:extLst>
          </p:cNvPr>
          <p:cNvSpPr>
            <a:spLocks noGrp="1"/>
          </p:cNvSpPr>
          <p:nvPr>
            <p:ph type="sldNum" sz="quarter" idx="12"/>
          </p:nvPr>
        </p:nvSpPr>
        <p:spPr/>
        <p:txBody>
          <a:bodyPr/>
          <a:lstStyle/>
          <a:p>
            <a:fld id="{4CBA3415-235A-4874-8FF9-2AE75FDBDF51}" type="slidenum">
              <a:rPr lang="zh-CN" altLang="en-US" smtClean="0"/>
              <a:t>‹#›</a:t>
            </a:fld>
            <a:endParaRPr lang="zh-CN" altLang="en-US"/>
          </a:p>
        </p:txBody>
      </p:sp>
    </p:spTree>
    <p:extLst>
      <p:ext uri="{BB962C8B-B14F-4D97-AF65-F5344CB8AC3E}">
        <p14:creationId xmlns:p14="http://schemas.microsoft.com/office/powerpoint/2010/main" val="3418620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C70D901-53AF-49D2-8AF3-57B047D28A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80814DB-D9C6-48D8-B1C5-4D85C59D2E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717A6A1-A7EB-427A-BD3A-6C2B1F8967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27FE66-954C-489A-9553-289CE8534C9A}" type="datetimeFigureOut">
              <a:rPr lang="zh-CN" altLang="en-US" smtClean="0"/>
              <a:t>2020/3/23</a:t>
            </a:fld>
            <a:endParaRPr lang="zh-CN" altLang="en-US"/>
          </a:p>
        </p:txBody>
      </p:sp>
      <p:sp>
        <p:nvSpPr>
          <p:cNvPr id="5" name="页脚占位符 4">
            <a:extLst>
              <a:ext uri="{FF2B5EF4-FFF2-40B4-BE49-F238E27FC236}">
                <a16:creationId xmlns:a16="http://schemas.microsoft.com/office/drawing/2014/main" id="{BD62D1C9-3AD1-4ED9-B174-D06CA40158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9F1122A-5525-480E-A6D5-F124C74ADB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BA3415-235A-4874-8FF9-2AE75FDBDF51}" type="slidenum">
              <a:rPr lang="zh-CN" altLang="en-US" smtClean="0"/>
              <a:t>‹#›</a:t>
            </a:fld>
            <a:endParaRPr lang="zh-CN" altLang="en-US"/>
          </a:p>
        </p:txBody>
      </p:sp>
    </p:spTree>
    <p:extLst>
      <p:ext uri="{BB962C8B-B14F-4D97-AF65-F5344CB8AC3E}">
        <p14:creationId xmlns:p14="http://schemas.microsoft.com/office/powerpoint/2010/main" val="2278702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bilibili.com/video/av31513449?from=search&amp;seid=7309534778125610836" TargetMode="External"/><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2.jpg"/><Relationship Id="rId1" Type="http://schemas.openxmlformats.org/officeDocument/2006/relationships/slideLayout" Target="../slideLayouts/slideLayout4.xml"/><Relationship Id="rId5" Type="http://schemas.openxmlformats.org/officeDocument/2006/relationships/image" Target="../media/image32.jpeg"/><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g"/><Relationship Id="rId1" Type="http://schemas.openxmlformats.org/officeDocument/2006/relationships/slideLayout" Target="../slideLayouts/slideLayout4.xml"/><Relationship Id="rId4" Type="http://schemas.openxmlformats.org/officeDocument/2006/relationships/image" Target="../media/image35.jpg"/></Relationships>
</file>

<file path=ppt/slides/_rels/slide2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4.xml"/><Relationship Id="rId5" Type="http://schemas.openxmlformats.org/officeDocument/2006/relationships/image" Target="../media/image39.gif"/><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37.jpg"/><Relationship Id="rId5" Type="http://schemas.openxmlformats.org/officeDocument/2006/relationships/image" Target="../media/image38.png"/><Relationship Id="rId4" Type="http://schemas.openxmlformats.org/officeDocument/2006/relationships/image" Target="../media/image39.gif"/></Relationships>
</file>

<file path=ppt/slides/_rels/slide2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jpg"/></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4.xml"/><Relationship Id="rId4" Type="http://schemas.openxmlformats.org/officeDocument/2006/relationships/image" Target="../media/image5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4.xml"/><Relationship Id="rId4" Type="http://schemas.openxmlformats.org/officeDocument/2006/relationships/image" Target="../media/image57.jpg"/></Relationships>
</file>

<file path=ppt/slides/_rels/slide3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4.xml"/><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gi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mailto:willswu@outlook.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F1DB2E-03F9-4941-80D5-B2DD1D893055}"/>
              </a:ext>
            </a:extLst>
          </p:cNvPr>
          <p:cNvSpPr>
            <a:spLocks noGrp="1"/>
          </p:cNvSpPr>
          <p:nvPr>
            <p:ph type="ctrTitle"/>
          </p:nvPr>
        </p:nvSpPr>
        <p:spPr/>
        <p:txBody>
          <a:bodyPr>
            <a:normAutofit/>
          </a:bodyPr>
          <a:lstStyle/>
          <a:p>
            <a:r>
              <a:rPr lang="zh-CN" altLang="en-US" dirty="0"/>
              <a:t>人工智能导论</a:t>
            </a:r>
            <a:br>
              <a:rPr lang="en-US" altLang="zh-CN" dirty="0"/>
            </a:br>
            <a:r>
              <a:rPr lang="zh-CN" altLang="en-US" sz="4400" dirty="0"/>
              <a:t>非专业自制版</a:t>
            </a:r>
            <a:br>
              <a:rPr lang="en-US" altLang="zh-CN" dirty="0"/>
            </a:br>
            <a:r>
              <a:rPr lang="en-US" altLang="zh-CN" sz="2400" dirty="0"/>
              <a:t>A introduction of AI</a:t>
            </a:r>
            <a:br>
              <a:rPr lang="en-US" altLang="zh-CN" sz="2400" dirty="0"/>
            </a:br>
            <a:r>
              <a:rPr lang="en-US" altLang="zh-CN" sz="2400" dirty="0"/>
              <a:t>non-professional homemade version</a:t>
            </a:r>
            <a:endParaRPr lang="zh-CN" altLang="en-US" sz="2400" dirty="0"/>
          </a:p>
        </p:txBody>
      </p:sp>
      <p:sp>
        <p:nvSpPr>
          <p:cNvPr id="3" name="副标题 2">
            <a:extLst>
              <a:ext uri="{FF2B5EF4-FFF2-40B4-BE49-F238E27FC236}">
                <a16:creationId xmlns:a16="http://schemas.microsoft.com/office/drawing/2014/main" id="{EBF9CA72-4F3B-48E4-866C-1BA87D03A785}"/>
              </a:ext>
            </a:extLst>
          </p:cNvPr>
          <p:cNvSpPr>
            <a:spLocks noGrp="1"/>
          </p:cNvSpPr>
          <p:nvPr>
            <p:ph type="subTitle" idx="1"/>
          </p:nvPr>
        </p:nvSpPr>
        <p:spPr/>
        <p:txBody>
          <a:bodyPr/>
          <a:lstStyle/>
          <a:p>
            <a:endParaRPr lang="en-US" altLang="zh-CN" dirty="0"/>
          </a:p>
          <a:p>
            <a:r>
              <a:rPr lang="en-US" altLang="zh-CN" dirty="0"/>
              <a:t>For my daughter</a:t>
            </a:r>
            <a:endParaRPr lang="zh-CN" altLang="en-US" dirty="0"/>
          </a:p>
        </p:txBody>
      </p:sp>
    </p:spTree>
    <p:extLst>
      <p:ext uri="{BB962C8B-B14F-4D97-AF65-F5344CB8AC3E}">
        <p14:creationId xmlns:p14="http://schemas.microsoft.com/office/powerpoint/2010/main" val="3477141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369F60-2016-4C4F-B86D-6DD945DF8725}"/>
              </a:ext>
            </a:extLst>
          </p:cNvPr>
          <p:cNvSpPr>
            <a:spLocks noGrp="1"/>
          </p:cNvSpPr>
          <p:nvPr>
            <p:ph type="title"/>
          </p:nvPr>
        </p:nvSpPr>
        <p:spPr/>
        <p:txBody>
          <a:bodyPr/>
          <a:lstStyle/>
          <a:p>
            <a:r>
              <a:rPr lang="en-US" altLang="zh-CN" dirty="0"/>
              <a:t>Symbolism </a:t>
            </a:r>
            <a:br>
              <a:rPr lang="en-US" altLang="zh-CN" dirty="0"/>
            </a:br>
            <a:r>
              <a:rPr lang="zh-CN" altLang="en-US" sz="2000" dirty="0"/>
              <a:t>符号主义</a:t>
            </a:r>
            <a:endParaRPr lang="zh-CN" altLang="en-US" sz="2400" dirty="0"/>
          </a:p>
        </p:txBody>
      </p:sp>
      <p:sp>
        <p:nvSpPr>
          <p:cNvPr id="3" name="内容占位符 2">
            <a:extLst>
              <a:ext uri="{FF2B5EF4-FFF2-40B4-BE49-F238E27FC236}">
                <a16:creationId xmlns:a16="http://schemas.microsoft.com/office/drawing/2014/main" id="{AC449828-19B2-466A-90EA-B3F16327731E}"/>
              </a:ext>
            </a:extLst>
          </p:cNvPr>
          <p:cNvSpPr>
            <a:spLocks noGrp="1"/>
          </p:cNvSpPr>
          <p:nvPr>
            <p:ph sz="half" idx="1"/>
          </p:nvPr>
        </p:nvSpPr>
        <p:spPr/>
        <p:txBody>
          <a:bodyPr>
            <a:normAutofit fontScale="85000" lnSpcReduction="10000"/>
          </a:bodyPr>
          <a:lstStyle/>
          <a:p>
            <a:r>
              <a:rPr lang="en-US" altLang="zh-CN" dirty="0"/>
              <a:t>Basically, Symbolism is trying to represent all the necessary information with number, and trying to use some algorithm to simulate human reasoning mechanism. </a:t>
            </a:r>
          </a:p>
          <a:p>
            <a:r>
              <a:rPr lang="zh-CN" altLang="en-US" dirty="0"/>
              <a:t>本质上来说，符号主义试图用数字符号来表示所有需要的信息，并且用算法来模拟人类的推理机制。</a:t>
            </a:r>
            <a:endParaRPr lang="en-US" altLang="zh-CN" dirty="0"/>
          </a:p>
          <a:p>
            <a:r>
              <a:rPr lang="en-US" altLang="zh-CN" dirty="0"/>
              <a:t>Typical symbolism technology: Semantic-web, RDF, Knowledge Graph</a:t>
            </a:r>
          </a:p>
          <a:p>
            <a:r>
              <a:rPr lang="zh-CN" altLang="en-US" dirty="0"/>
              <a:t>代表性技术</a:t>
            </a:r>
            <a:r>
              <a:rPr lang="en-US" altLang="zh-CN" dirty="0"/>
              <a:t>: </a:t>
            </a:r>
            <a:r>
              <a:rPr lang="zh-CN" altLang="en-US" dirty="0"/>
              <a:t>语义网、</a:t>
            </a:r>
            <a:r>
              <a:rPr lang="en-US" altLang="zh-CN" dirty="0"/>
              <a:t>RDF</a:t>
            </a:r>
            <a:r>
              <a:rPr lang="zh-CN" altLang="en-US" dirty="0"/>
              <a:t>、知识图谱等</a:t>
            </a:r>
            <a:endParaRPr lang="en-US" altLang="zh-CN" dirty="0"/>
          </a:p>
        </p:txBody>
      </p:sp>
      <p:pic>
        <p:nvPicPr>
          <p:cNvPr id="6" name="内容占位符 5">
            <a:extLst>
              <a:ext uri="{FF2B5EF4-FFF2-40B4-BE49-F238E27FC236}">
                <a16:creationId xmlns:a16="http://schemas.microsoft.com/office/drawing/2014/main" id="{84CC30DB-79BA-4722-9959-4AA257679AC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42539" y="1690688"/>
            <a:ext cx="5181600" cy="2977931"/>
          </a:xfrm>
        </p:spPr>
      </p:pic>
      <p:pic>
        <p:nvPicPr>
          <p:cNvPr id="8" name="图片 7">
            <a:extLst>
              <a:ext uri="{FF2B5EF4-FFF2-40B4-BE49-F238E27FC236}">
                <a16:creationId xmlns:a16="http://schemas.microsoft.com/office/drawing/2014/main" id="{26CAB127-C4C9-481F-B146-9F0F295DC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7364" y="4775321"/>
            <a:ext cx="4676775" cy="1304925"/>
          </a:xfrm>
          <a:prstGeom prst="rect">
            <a:avLst/>
          </a:prstGeom>
        </p:spPr>
      </p:pic>
    </p:spTree>
    <p:extLst>
      <p:ext uri="{BB962C8B-B14F-4D97-AF65-F5344CB8AC3E}">
        <p14:creationId xmlns:p14="http://schemas.microsoft.com/office/powerpoint/2010/main" val="1453975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a:extLst>
              <a:ext uri="{FF2B5EF4-FFF2-40B4-BE49-F238E27FC236}">
                <a16:creationId xmlns:a16="http://schemas.microsoft.com/office/drawing/2014/main" id="{95EB732B-82F0-44D9-B6C6-5510656CDC44}"/>
              </a:ext>
            </a:extLst>
          </p:cNvPr>
          <p:cNvCxnSpPr/>
          <p:nvPr/>
        </p:nvCxnSpPr>
        <p:spPr>
          <a:xfrm>
            <a:off x="8754695" y="861644"/>
            <a:ext cx="43961" cy="5269523"/>
          </a:xfrm>
          <a:prstGeom prst="line">
            <a:avLst/>
          </a:prstGeom>
          <a:ln w="66675">
            <a:prstDash val="dashDot"/>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C5369F60-2016-4C4F-B86D-6DD945DF8725}"/>
              </a:ext>
            </a:extLst>
          </p:cNvPr>
          <p:cNvSpPr>
            <a:spLocks noGrp="1"/>
          </p:cNvSpPr>
          <p:nvPr>
            <p:ph type="title"/>
          </p:nvPr>
        </p:nvSpPr>
        <p:spPr>
          <a:xfrm>
            <a:off x="838200" y="365125"/>
            <a:ext cx="10515600" cy="1325563"/>
          </a:xfrm>
        </p:spPr>
        <p:txBody>
          <a:bodyPr/>
          <a:lstStyle/>
          <a:p>
            <a:r>
              <a:rPr lang="en-US" altLang="zh-CN" dirty="0"/>
              <a:t>Connectionism </a:t>
            </a:r>
            <a:br>
              <a:rPr lang="en-US" altLang="zh-CN" dirty="0"/>
            </a:br>
            <a:r>
              <a:rPr lang="zh-CN" altLang="en-US" sz="2000" dirty="0"/>
              <a:t>连接主义</a:t>
            </a:r>
            <a:endParaRPr lang="zh-CN" altLang="en-US" sz="2400" dirty="0"/>
          </a:p>
        </p:txBody>
      </p:sp>
      <p:pic>
        <p:nvPicPr>
          <p:cNvPr id="7" name="内容占位符 6">
            <a:extLst>
              <a:ext uri="{FF2B5EF4-FFF2-40B4-BE49-F238E27FC236}">
                <a16:creationId xmlns:a16="http://schemas.microsoft.com/office/drawing/2014/main" id="{5611C6F4-3639-4557-9377-5850F22971A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185019" y="1482144"/>
            <a:ext cx="3112477" cy="1947036"/>
          </a:xfrm>
        </p:spPr>
      </p:pic>
      <p:pic>
        <p:nvPicPr>
          <p:cNvPr id="9" name="内容占位符 8">
            <a:extLst>
              <a:ext uri="{FF2B5EF4-FFF2-40B4-BE49-F238E27FC236}">
                <a16:creationId xmlns:a16="http://schemas.microsoft.com/office/drawing/2014/main" id="{F720118B-A09B-4C96-9EE0-D81EFEA5C31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185020" y="3859824"/>
            <a:ext cx="3112477" cy="1652643"/>
          </a:xfrm>
        </p:spPr>
      </p:pic>
      <p:pic>
        <p:nvPicPr>
          <p:cNvPr id="11" name="图片 10">
            <a:extLst>
              <a:ext uri="{FF2B5EF4-FFF2-40B4-BE49-F238E27FC236}">
                <a16:creationId xmlns:a16="http://schemas.microsoft.com/office/drawing/2014/main" id="{BBB0B608-E548-4707-9C4C-321CC63831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854" y="3893940"/>
            <a:ext cx="2380769" cy="1709392"/>
          </a:xfrm>
          <a:prstGeom prst="rect">
            <a:avLst/>
          </a:prstGeom>
        </p:spPr>
      </p:pic>
      <p:sp>
        <p:nvSpPr>
          <p:cNvPr id="13" name="箭头: 下 12">
            <a:extLst>
              <a:ext uri="{FF2B5EF4-FFF2-40B4-BE49-F238E27FC236}">
                <a16:creationId xmlns:a16="http://schemas.microsoft.com/office/drawing/2014/main" id="{91E41E00-F50E-47E5-9908-986D0D8BF240}"/>
              </a:ext>
            </a:extLst>
          </p:cNvPr>
          <p:cNvSpPr/>
          <p:nvPr/>
        </p:nvSpPr>
        <p:spPr>
          <a:xfrm>
            <a:off x="6559549" y="3496407"/>
            <a:ext cx="363415" cy="36341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2660A677-A116-4183-90FC-2AA0D29FC095}"/>
              </a:ext>
            </a:extLst>
          </p:cNvPr>
          <p:cNvSpPr/>
          <p:nvPr/>
        </p:nvSpPr>
        <p:spPr>
          <a:xfrm rot="10800000">
            <a:off x="10332421" y="3496407"/>
            <a:ext cx="363415" cy="36341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8DAC9BE7-B4A4-45DD-ACC2-817CC6BC9ABA}"/>
              </a:ext>
            </a:extLst>
          </p:cNvPr>
          <p:cNvSpPr/>
          <p:nvPr/>
        </p:nvSpPr>
        <p:spPr>
          <a:xfrm>
            <a:off x="8634532" y="4354703"/>
            <a:ext cx="392723" cy="39393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内容占位符 2">
            <a:extLst>
              <a:ext uri="{FF2B5EF4-FFF2-40B4-BE49-F238E27FC236}">
                <a16:creationId xmlns:a16="http://schemas.microsoft.com/office/drawing/2014/main" id="{5885DEEB-9988-4847-A8B2-F9D851B80AEB}"/>
              </a:ext>
            </a:extLst>
          </p:cNvPr>
          <p:cNvSpPr txBox="1">
            <a:spLocks/>
          </p:cNvSpPr>
          <p:nvPr/>
        </p:nvSpPr>
        <p:spPr>
          <a:xfrm>
            <a:off x="838200" y="1825625"/>
            <a:ext cx="4187584"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Roughly, connectionism is trying to simulate human brain neural system with computer algorithm. </a:t>
            </a:r>
          </a:p>
          <a:p>
            <a:r>
              <a:rPr lang="zh-CN" altLang="en-US" dirty="0"/>
              <a:t>简单说，连接主义就是试图用计算机算法来模拟大脑中的神经系统。</a:t>
            </a:r>
            <a:endParaRPr lang="en-US" altLang="zh-CN" dirty="0"/>
          </a:p>
          <a:p>
            <a:r>
              <a:rPr lang="en-US" altLang="zh-CN" dirty="0"/>
              <a:t>Typical connectionism technology: deep learning, neural network</a:t>
            </a:r>
          </a:p>
          <a:p>
            <a:r>
              <a:rPr lang="zh-CN" altLang="en-US" dirty="0"/>
              <a:t>代表性技术</a:t>
            </a:r>
            <a:r>
              <a:rPr lang="en-US" altLang="zh-CN" dirty="0"/>
              <a:t>: </a:t>
            </a:r>
            <a:r>
              <a:rPr lang="zh-CN" altLang="en-US" dirty="0"/>
              <a:t>深度学习、神经网络</a:t>
            </a:r>
            <a:endParaRPr lang="en-US" altLang="zh-CN" dirty="0"/>
          </a:p>
        </p:txBody>
      </p:sp>
      <p:sp>
        <p:nvSpPr>
          <p:cNvPr id="3" name="文本框 2">
            <a:extLst>
              <a:ext uri="{FF2B5EF4-FFF2-40B4-BE49-F238E27FC236}">
                <a16:creationId xmlns:a16="http://schemas.microsoft.com/office/drawing/2014/main" id="{55041564-5E18-48B8-B888-D8933EB481B8}"/>
              </a:ext>
            </a:extLst>
          </p:cNvPr>
          <p:cNvSpPr txBox="1"/>
          <p:nvPr/>
        </p:nvSpPr>
        <p:spPr>
          <a:xfrm>
            <a:off x="6336241" y="5807631"/>
            <a:ext cx="1107996" cy="369332"/>
          </a:xfrm>
          <a:prstGeom prst="rect">
            <a:avLst/>
          </a:prstGeom>
          <a:noFill/>
        </p:spPr>
        <p:txBody>
          <a:bodyPr wrap="none" rtlCol="0">
            <a:spAutoFit/>
          </a:bodyPr>
          <a:lstStyle/>
          <a:p>
            <a:r>
              <a:rPr lang="zh-CN" altLang="en-US" b="1" dirty="0">
                <a:solidFill>
                  <a:srgbClr val="FF0000"/>
                </a:solidFill>
              </a:rPr>
              <a:t>医学领域</a:t>
            </a:r>
          </a:p>
        </p:txBody>
      </p:sp>
      <p:sp>
        <p:nvSpPr>
          <p:cNvPr id="16" name="文本框 15">
            <a:extLst>
              <a:ext uri="{FF2B5EF4-FFF2-40B4-BE49-F238E27FC236}">
                <a16:creationId xmlns:a16="http://schemas.microsoft.com/office/drawing/2014/main" id="{9097C813-39CA-4155-AFF7-2ACB5B91C8EC}"/>
              </a:ext>
            </a:extLst>
          </p:cNvPr>
          <p:cNvSpPr txBox="1"/>
          <p:nvPr/>
        </p:nvSpPr>
        <p:spPr>
          <a:xfrm>
            <a:off x="9892240" y="5807631"/>
            <a:ext cx="1338828" cy="369332"/>
          </a:xfrm>
          <a:prstGeom prst="rect">
            <a:avLst/>
          </a:prstGeom>
          <a:noFill/>
        </p:spPr>
        <p:txBody>
          <a:bodyPr wrap="none" rtlCol="0">
            <a:spAutoFit/>
          </a:bodyPr>
          <a:lstStyle/>
          <a:p>
            <a:r>
              <a:rPr lang="zh-CN" altLang="en-US" b="1" dirty="0">
                <a:solidFill>
                  <a:srgbClr val="FF0000"/>
                </a:solidFill>
              </a:rPr>
              <a:t>计算机领域</a:t>
            </a:r>
          </a:p>
        </p:txBody>
      </p:sp>
      <p:pic>
        <p:nvPicPr>
          <p:cNvPr id="4" name="图片 3">
            <a:extLst>
              <a:ext uri="{FF2B5EF4-FFF2-40B4-BE49-F238E27FC236}">
                <a16:creationId xmlns:a16="http://schemas.microsoft.com/office/drawing/2014/main" id="{019F2400-FC84-4C6C-BFA4-12647A71F6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7454" y="1221119"/>
            <a:ext cx="2620969" cy="2209650"/>
          </a:xfrm>
          <a:prstGeom prst="rect">
            <a:avLst/>
          </a:prstGeom>
        </p:spPr>
      </p:pic>
    </p:spTree>
    <p:extLst>
      <p:ext uri="{BB962C8B-B14F-4D97-AF65-F5344CB8AC3E}">
        <p14:creationId xmlns:p14="http://schemas.microsoft.com/office/powerpoint/2010/main" val="3020050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369F60-2016-4C4F-B86D-6DD945DF8725}"/>
              </a:ext>
            </a:extLst>
          </p:cNvPr>
          <p:cNvSpPr>
            <a:spLocks noGrp="1"/>
          </p:cNvSpPr>
          <p:nvPr>
            <p:ph type="title"/>
          </p:nvPr>
        </p:nvSpPr>
        <p:spPr>
          <a:xfrm>
            <a:off x="838200" y="365125"/>
            <a:ext cx="10515600" cy="1325563"/>
          </a:xfrm>
        </p:spPr>
        <p:txBody>
          <a:bodyPr/>
          <a:lstStyle/>
          <a:p>
            <a:r>
              <a:rPr lang="en-US" altLang="zh-CN" dirty="0"/>
              <a:t>Connectionism </a:t>
            </a:r>
            <a:br>
              <a:rPr lang="en-US" altLang="zh-CN" dirty="0"/>
            </a:br>
            <a:r>
              <a:rPr lang="zh-CN" altLang="en-US" sz="2000" dirty="0"/>
              <a:t>连接主义</a:t>
            </a:r>
            <a:endParaRPr lang="zh-CN" altLang="en-US" sz="2400" dirty="0"/>
          </a:p>
        </p:txBody>
      </p:sp>
      <p:sp>
        <p:nvSpPr>
          <p:cNvPr id="18" name="内容占位符 2">
            <a:extLst>
              <a:ext uri="{FF2B5EF4-FFF2-40B4-BE49-F238E27FC236}">
                <a16:creationId xmlns:a16="http://schemas.microsoft.com/office/drawing/2014/main" id="{5885DEEB-9988-4847-A8B2-F9D851B80AEB}"/>
              </a:ext>
            </a:extLst>
          </p:cNvPr>
          <p:cNvSpPr txBox="1">
            <a:spLocks/>
          </p:cNvSpPr>
          <p:nvPr/>
        </p:nvSpPr>
        <p:spPr>
          <a:xfrm>
            <a:off x="838200" y="1825625"/>
            <a:ext cx="4979504"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For connectionism, a SOTA(state of the art) technology is deep artificial neural network. </a:t>
            </a:r>
          </a:p>
          <a:p>
            <a:r>
              <a:rPr lang="zh-CN" altLang="en-US" dirty="0"/>
              <a:t>连接主义中，一个很火的先进技术是深度人工神经网络。</a:t>
            </a:r>
            <a:endParaRPr lang="en-US" altLang="zh-CN" dirty="0"/>
          </a:p>
          <a:p>
            <a:r>
              <a:rPr lang="en-US" altLang="zh-CN" dirty="0"/>
              <a:t>Which is consist of lots of artificial perceptron.</a:t>
            </a:r>
          </a:p>
          <a:p>
            <a:r>
              <a:rPr lang="zh-CN" altLang="en-US" dirty="0"/>
              <a:t>它由非常多的人工神经元组成。</a:t>
            </a:r>
            <a:endParaRPr lang="en-US" altLang="zh-CN" dirty="0"/>
          </a:p>
          <a:p>
            <a:r>
              <a:rPr lang="en-US" altLang="zh-CN" dirty="0"/>
              <a:t>We call it deep, when it consist of great many layers</a:t>
            </a:r>
          </a:p>
          <a:p>
            <a:r>
              <a:rPr lang="zh-CN" altLang="en-US" dirty="0"/>
              <a:t>当人工神经网络由非常非常多的神经元网络层组成时，我们将之称为深度神经网络</a:t>
            </a:r>
            <a:endParaRPr lang="en-US" altLang="zh-CN" dirty="0"/>
          </a:p>
        </p:txBody>
      </p:sp>
      <p:pic>
        <p:nvPicPr>
          <p:cNvPr id="19" name="内容占位符 18">
            <a:extLst>
              <a:ext uri="{FF2B5EF4-FFF2-40B4-BE49-F238E27FC236}">
                <a16:creationId xmlns:a16="http://schemas.microsoft.com/office/drawing/2014/main" id="{26357728-F7FC-43AA-AEDE-375DF2392AC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409066"/>
            <a:ext cx="5181600" cy="3330901"/>
          </a:xfrm>
        </p:spPr>
      </p:pic>
      <p:pic>
        <p:nvPicPr>
          <p:cNvPr id="20" name="图片 19">
            <a:extLst>
              <a:ext uri="{FF2B5EF4-FFF2-40B4-BE49-F238E27FC236}">
                <a16:creationId xmlns:a16="http://schemas.microsoft.com/office/drawing/2014/main" id="{5DE29E29-29CD-4113-81BF-00149BB66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4783483"/>
            <a:ext cx="2717130" cy="1950899"/>
          </a:xfrm>
          <a:prstGeom prst="rect">
            <a:avLst/>
          </a:prstGeom>
        </p:spPr>
      </p:pic>
      <p:cxnSp>
        <p:nvCxnSpPr>
          <p:cNvPr id="22" name="直接箭头连接符 21">
            <a:extLst>
              <a:ext uri="{FF2B5EF4-FFF2-40B4-BE49-F238E27FC236}">
                <a16:creationId xmlns:a16="http://schemas.microsoft.com/office/drawing/2014/main" id="{0133C81A-1A92-481E-B968-6E22030EEC73}"/>
              </a:ext>
            </a:extLst>
          </p:cNvPr>
          <p:cNvCxnSpPr/>
          <p:nvPr/>
        </p:nvCxnSpPr>
        <p:spPr>
          <a:xfrm flipH="1">
            <a:off x="7362584" y="3429000"/>
            <a:ext cx="270668" cy="15670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ECED703F-D004-4E76-8309-1FB40BDA7E90}"/>
              </a:ext>
            </a:extLst>
          </p:cNvPr>
          <p:cNvSpPr txBox="1"/>
          <p:nvPr/>
        </p:nvSpPr>
        <p:spPr>
          <a:xfrm>
            <a:off x="6053437" y="4173814"/>
            <a:ext cx="2954655" cy="646331"/>
          </a:xfrm>
          <a:prstGeom prst="rect">
            <a:avLst/>
          </a:prstGeom>
          <a:noFill/>
        </p:spPr>
        <p:txBody>
          <a:bodyPr wrap="none" rtlCol="0">
            <a:spAutoFit/>
          </a:bodyPr>
          <a:lstStyle/>
          <a:p>
            <a:r>
              <a:rPr lang="en-US" altLang="zh-CN" dirty="0"/>
              <a:t>Each dot is a perceptron</a:t>
            </a:r>
          </a:p>
          <a:p>
            <a:r>
              <a:rPr lang="zh-CN" altLang="en-US" dirty="0"/>
              <a:t>每个黑点是一个人工神经元</a:t>
            </a:r>
          </a:p>
        </p:txBody>
      </p:sp>
      <p:sp>
        <p:nvSpPr>
          <p:cNvPr id="24" name="文本框 23">
            <a:extLst>
              <a:ext uri="{FF2B5EF4-FFF2-40B4-BE49-F238E27FC236}">
                <a16:creationId xmlns:a16="http://schemas.microsoft.com/office/drawing/2014/main" id="{4626BC0C-1822-4CD1-B210-FEA6FB148617}"/>
              </a:ext>
            </a:extLst>
          </p:cNvPr>
          <p:cNvSpPr txBox="1"/>
          <p:nvPr/>
        </p:nvSpPr>
        <p:spPr>
          <a:xfrm>
            <a:off x="9708060" y="5233181"/>
            <a:ext cx="2295821" cy="646331"/>
          </a:xfrm>
          <a:prstGeom prst="rect">
            <a:avLst/>
          </a:prstGeom>
          <a:noFill/>
        </p:spPr>
        <p:txBody>
          <a:bodyPr wrap="none" rtlCol="0">
            <a:spAutoFit/>
          </a:bodyPr>
          <a:lstStyle/>
          <a:p>
            <a:r>
              <a:rPr lang="en-US" altLang="zh-CN" dirty="0"/>
              <a:t>Y=active(w0+w1*x1+</a:t>
            </a:r>
          </a:p>
          <a:p>
            <a:r>
              <a:rPr lang="en-US" altLang="zh-CN" dirty="0"/>
              <a:t>w2*x2+w3*x3)</a:t>
            </a:r>
            <a:endParaRPr lang="zh-CN" altLang="en-US" dirty="0"/>
          </a:p>
        </p:txBody>
      </p:sp>
      <p:cxnSp>
        <p:nvCxnSpPr>
          <p:cNvPr id="27" name="直接箭头连接符 26">
            <a:extLst>
              <a:ext uri="{FF2B5EF4-FFF2-40B4-BE49-F238E27FC236}">
                <a16:creationId xmlns:a16="http://schemas.microsoft.com/office/drawing/2014/main" id="{95E18C12-BD97-48C9-B126-690DFE17E782}"/>
              </a:ext>
            </a:extLst>
          </p:cNvPr>
          <p:cNvCxnSpPr>
            <a:cxnSpLocks/>
          </p:cNvCxnSpPr>
          <p:nvPr/>
        </p:nvCxnSpPr>
        <p:spPr>
          <a:xfrm>
            <a:off x="8889330" y="5401994"/>
            <a:ext cx="81873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4F2E122A-D1F3-4172-9EC4-7C368CB962C4}"/>
              </a:ext>
            </a:extLst>
          </p:cNvPr>
          <p:cNvSpPr txBox="1"/>
          <p:nvPr/>
        </p:nvSpPr>
        <p:spPr>
          <a:xfrm>
            <a:off x="7763458" y="6032341"/>
            <a:ext cx="4533613" cy="646331"/>
          </a:xfrm>
          <a:prstGeom prst="rect">
            <a:avLst/>
          </a:prstGeom>
          <a:noFill/>
        </p:spPr>
        <p:txBody>
          <a:bodyPr wrap="none" rtlCol="0">
            <a:spAutoFit/>
          </a:bodyPr>
          <a:lstStyle/>
          <a:p>
            <a:r>
              <a:rPr lang="en-US" altLang="zh-CN" dirty="0"/>
              <a:t>Each perceptron equals to a simple function</a:t>
            </a:r>
          </a:p>
          <a:p>
            <a:r>
              <a:rPr lang="zh-CN" altLang="en-US" dirty="0"/>
              <a:t>每个工神经元相当于一个函数</a:t>
            </a:r>
          </a:p>
        </p:txBody>
      </p:sp>
      <p:sp>
        <p:nvSpPr>
          <p:cNvPr id="33" name="矩形: 圆角 32">
            <a:extLst>
              <a:ext uri="{FF2B5EF4-FFF2-40B4-BE49-F238E27FC236}">
                <a16:creationId xmlns:a16="http://schemas.microsoft.com/office/drawing/2014/main" id="{6C93BDBB-A7CE-4664-BC4C-219E1DFB3097}"/>
              </a:ext>
            </a:extLst>
          </p:cNvPr>
          <p:cNvSpPr/>
          <p:nvPr/>
        </p:nvSpPr>
        <p:spPr>
          <a:xfrm>
            <a:off x="9523828" y="1012874"/>
            <a:ext cx="506437" cy="253126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a:extLst>
              <a:ext uri="{FF2B5EF4-FFF2-40B4-BE49-F238E27FC236}">
                <a16:creationId xmlns:a16="http://schemas.microsoft.com/office/drawing/2014/main" id="{8B9B3001-ACEE-4C3E-9755-7C9D8AC8EBBE}"/>
              </a:ext>
            </a:extLst>
          </p:cNvPr>
          <p:cNvCxnSpPr>
            <a:cxnSpLocks/>
          </p:cNvCxnSpPr>
          <p:nvPr/>
        </p:nvCxnSpPr>
        <p:spPr>
          <a:xfrm>
            <a:off x="9686431" y="3525669"/>
            <a:ext cx="331009" cy="60733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DC4AC628-1C51-4200-A1F3-DEF4B15C50B1}"/>
              </a:ext>
            </a:extLst>
          </p:cNvPr>
          <p:cNvSpPr txBox="1"/>
          <p:nvPr/>
        </p:nvSpPr>
        <p:spPr>
          <a:xfrm>
            <a:off x="9384373" y="4201648"/>
            <a:ext cx="2658100" cy="646331"/>
          </a:xfrm>
          <a:prstGeom prst="rect">
            <a:avLst/>
          </a:prstGeom>
          <a:noFill/>
        </p:spPr>
        <p:txBody>
          <a:bodyPr wrap="none" rtlCol="0">
            <a:spAutoFit/>
          </a:bodyPr>
          <a:lstStyle/>
          <a:p>
            <a:r>
              <a:rPr lang="en-US" altLang="zh-CN" dirty="0"/>
              <a:t>This is a perceptron layer</a:t>
            </a:r>
          </a:p>
          <a:p>
            <a:r>
              <a:rPr lang="zh-CN" altLang="en-US" dirty="0"/>
              <a:t>这是一个神经元网络层</a:t>
            </a:r>
          </a:p>
        </p:txBody>
      </p:sp>
    </p:spTree>
    <p:extLst>
      <p:ext uri="{BB962C8B-B14F-4D97-AF65-F5344CB8AC3E}">
        <p14:creationId xmlns:p14="http://schemas.microsoft.com/office/powerpoint/2010/main" val="222204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369F60-2016-4C4F-B86D-6DD945DF8725}"/>
              </a:ext>
            </a:extLst>
          </p:cNvPr>
          <p:cNvSpPr>
            <a:spLocks noGrp="1"/>
          </p:cNvSpPr>
          <p:nvPr>
            <p:ph type="title"/>
          </p:nvPr>
        </p:nvSpPr>
        <p:spPr/>
        <p:txBody>
          <a:bodyPr/>
          <a:lstStyle/>
          <a:p>
            <a:r>
              <a:rPr lang="en-US" altLang="zh-CN" dirty="0" err="1"/>
              <a:t>Actionism</a:t>
            </a:r>
            <a:r>
              <a:rPr lang="en-US" altLang="zh-CN" dirty="0"/>
              <a:t> </a:t>
            </a:r>
            <a:br>
              <a:rPr lang="en-US" altLang="zh-CN" dirty="0"/>
            </a:br>
            <a:r>
              <a:rPr lang="zh-CN" altLang="en-US" sz="2000" dirty="0"/>
              <a:t>行为主义</a:t>
            </a:r>
            <a:endParaRPr lang="zh-CN" altLang="en-US" sz="2400" dirty="0"/>
          </a:p>
        </p:txBody>
      </p:sp>
      <p:pic>
        <p:nvPicPr>
          <p:cNvPr id="6" name="内容占位符 5">
            <a:extLst>
              <a:ext uri="{FF2B5EF4-FFF2-40B4-BE49-F238E27FC236}">
                <a16:creationId xmlns:a16="http://schemas.microsoft.com/office/drawing/2014/main" id="{CDE0C40B-0BD1-427D-AFF0-A522650E5B0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73007" y="1690687"/>
            <a:ext cx="3118338" cy="2352697"/>
          </a:xfrm>
        </p:spPr>
      </p:pic>
      <p:pic>
        <p:nvPicPr>
          <p:cNvPr id="8" name="内容占位符 7">
            <a:extLst>
              <a:ext uri="{FF2B5EF4-FFF2-40B4-BE49-F238E27FC236}">
                <a16:creationId xmlns:a16="http://schemas.microsoft.com/office/drawing/2014/main" id="{12C28342-8C25-4EB5-B1CF-4AC2950ECE3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73007" y="4204585"/>
            <a:ext cx="3121879" cy="2073122"/>
          </a:xfrm>
        </p:spPr>
      </p:pic>
      <p:sp>
        <p:nvSpPr>
          <p:cNvPr id="9" name="内容占位符 2">
            <a:extLst>
              <a:ext uri="{FF2B5EF4-FFF2-40B4-BE49-F238E27FC236}">
                <a16:creationId xmlns:a16="http://schemas.microsoft.com/office/drawing/2014/main" id="{DA67518B-D4F8-47F2-A7D0-5EBC21ECABE3}"/>
              </a:ext>
            </a:extLst>
          </p:cNvPr>
          <p:cNvSpPr txBox="1">
            <a:spLocks/>
          </p:cNvSpPr>
          <p:nvPr/>
        </p:nvSpPr>
        <p:spPr>
          <a:xfrm>
            <a:off x="5814646" y="1690687"/>
            <a:ext cx="5181600"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Roughly, </a:t>
            </a:r>
            <a:r>
              <a:rPr lang="en-US" altLang="zh-CN" dirty="0" err="1"/>
              <a:t>actionism</a:t>
            </a:r>
            <a:r>
              <a:rPr lang="en-US" altLang="zh-CN" dirty="0"/>
              <a:t> is trying to train a software to do some particular task, just like training a pet to do some tricks. </a:t>
            </a:r>
          </a:p>
          <a:p>
            <a:r>
              <a:rPr lang="zh-CN" altLang="en-US" dirty="0"/>
              <a:t>简要的说，行为主义是尝试训练软件去做某个特定任务，就像训练宠物做某个特定的任务</a:t>
            </a:r>
            <a:endParaRPr lang="en-US" altLang="zh-CN" dirty="0"/>
          </a:p>
          <a:p>
            <a:r>
              <a:rPr lang="en-US" altLang="zh-CN" dirty="0"/>
              <a:t>During the training period, the A.I. gains a positive reward when it doing right, and gains a negative reward when it doing wrong.</a:t>
            </a:r>
          </a:p>
          <a:p>
            <a:r>
              <a:rPr lang="zh-CN" altLang="en-US" dirty="0"/>
              <a:t>在训练期间，人工智能做对时会得到一个奖励，做错时会受到惩罚</a:t>
            </a:r>
            <a:endParaRPr lang="en-US" altLang="zh-CN" dirty="0"/>
          </a:p>
          <a:p>
            <a:r>
              <a:rPr lang="en-US" altLang="zh-CN" dirty="0"/>
              <a:t>Typical </a:t>
            </a:r>
            <a:r>
              <a:rPr lang="en-US" altLang="zh-CN" dirty="0" err="1"/>
              <a:t>actionism</a:t>
            </a:r>
            <a:r>
              <a:rPr lang="en-US" altLang="zh-CN" dirty="0"/>
              <a:t> technology: reinforcement learning</a:t>
            </a:r>
          </a:p>
          <a:p>
            <a:r>
              <a:rPr lang="zh-CN" altLang="en-US" dirty="0"/>
              <a:t>典型行为主义</a:t>
            </a:r>
            <a:r>
              <a:rPr lang="en-US" altLang="zh-CN" dirty="0"/>
              <a:t>AI</a:t>
            </a:r>
            <a:r>
              <a:rPr lang="zh-CN" altLang="en-US" dirty="0"/>
              <a:t>技术：增强学习</a:t>
            </a:r>
            <a:endParaRPr lang="en-US" altLang="zh-CN" dirty="0"/>
          </a:p>
        </p:txBody>
      </p:sp>
    </p:spTree>
    <p:extLst>
      <p:ext uri="{BB962C8B-B14F-4D97-AF65-F5344CB8AC3E}">
        <p14:creationId xmlns:p14="http://schemas.microsoft.com/office/powerpoint/2010/main" val="3417977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6FB587-B319-4922-85D0-0713D47E0D40}"/>
              </a:ext>
            </a:extLst>
          </p:cNvPr>
          <p:cNvSpPr>
            <a:spLocks noGrp="1"/>
          </p:cNvSpPr>
          <p:nvPr>
            <p:ph type="title"/>
          </p:nvPr>
        </p:nvSpPr>
        <p:spPr/>
        <p:txBody>
          <a:bodyPr/>
          <a:lstStyle/>
          <a:p>
            <a:r>
              <a:rPr lang="en-US" altLang="zh-CN" dirty="0"/>
              <a:t>What is the ultimate goal of A.I.</a:t>
            </a:r>
            <a:br>
              <a:rPr lang="en-US" altLang="zh-CN" dirty="0"/>
            </a:br>
            <a:r>
              <a:rPr lang="zh-CN" altLang="en-US" sz="2000" dirty="0"/>
              <a:t>人工智能技术的终极目标是什么</a:t>
            </a:r>
            <a:endParaRPr lang="zh-CN" altLang="en-US" dirty="0"/>
          </a:p>
        </p:txBody>
      </p:sp>
      <p:sp>
        <p:nvSpPr>
          <p:cNvPr id="3" name="内容占位符 2">
            <a:extLst>
              <a:ext uri="{FF2B5EF4-FFF2-40B4-BE49-F238E27FC236}">
                <a16:creationId xmlns:a16="http://schemas.microsoft.com/office/drawing/2014/main" id="{C52F5A8C-2451-4E4A-81A0-BA0DD408FF50}"/>
              </a:ext>
            </a:extLst>
          </p:cNvPr>
          <p:cNvSpPr>
            <a:spLocks noGrp="1"/>
          </p:cNvSpPr>
          <p:nvPr>
            <p:ph sz="half" idx="1"/>
          </p:nvPr>
        </p:nvSpPr>
        <p:spPr/>
        <p:txBody>
          <a:bodyPr>
            <a:normAutofit fontScale="62500" lnSpcReduction="20000"/>
          </a:bodyPr>
          <a:lstStyle/>
          <a:p>
            <a:r>
              <a:rPr lang="en-US" altLang="zh-CN" dirty="0"/>
              <a:t>In my opinion, A.G.I. (stands</a:t>
            </a:r>
            <a:r>
              <a:rPr lang="zh-CN" altLang="en-US" dirty="0"/>
              <a:t> </a:t>
            </a:r>
            <a:r>
              <a:rPr lang="en-US" altLang="zh-CN" dirty="0"/>
              <a:t>for</a:t>
            </a:r>
            <a:r>
              <a:rPr lang="zh-CN" altLang="en-US" dirty="0"/>
              <a:t> </a:t>
            </a:r>
            <a:r>
              <a:rPr lang="en-US" altLang="zh-CN" dirty="0"/>
              <a:t>Artificial</a:t>
            </a:r>
            <a:r>
              <a:rPr lang="zh-CN" altLang="en-US" dirty="0"/>
              <a:t> </a:t>
            </a:r>
            <a:r>
              <a:rPr lang="en-US" altLang="zh-CN" dirty="0"/>
              <a:t>General</a:t>
            </a:r>
            <a:r>
              <a:rPr lang="zh-CN" altLang="en-US" dirty="0"/>
              <a:t> </a:t>
            </a:r>
            <a:r>
              <a:rPr lang="en-US" altLang="zh-CN" dirty="0"/>
              <a:t>Intelligence)</a:t>
            </a:r>
            <a:r>
              <a:rPr lang="zh-CN" altLang="en-US" dirty="0"/>
              <a:t> </a:t>
            </a:r>
            <a:r>
              <a:rPr lang="en-US" altLang="zh-CN" dirty="0"/>
              <a:t>is the ultimate goal of A.I. technology.</a:t>
            </a:r>
          </a:p>
          <a:p>
            <a:r>
              <a:rPr lang="zh-CN" altLang="en-US" dirty="0"/>
              <a:t>通用人工智能是</a:t>
            </a:r>
            <a:r>
              <a:rPr lang="en-US" altLang="zh-CN" dirty="0"/>
              <a:t>A.I.</a:t>
            </a:r>
            <a:r>
              <a:rPr lang="zh-CN" altLang="en-US" dirty="0"/>
              <a:t>技术发展的终极目标</a:t>
            </a:r>
            <a:endParaRPr lang="en-US" altLang="zh-CN" dirty="0"/>
          </a:p>
          <a:p>
            <a:r>
              <a:rPr lang="en-US" altLang="zh-CN" dirty="0"/>
              <a:t>A.G.I. is a kind of A.I. that capable of doing multiple tasks like human.</a:t>
            </a:r>
          </a:p>
          <a:p>
            <a:r>
              <a:rPr lang="zh-CN" altLang="en-US" dirty="0"/>
              <a:t>通用人工智能是像人类一样能完成多种任务的</a:t>
            </a:r>
            <a:r>
              <a:rPr lang="en-US" altLang="zh-CN" dirty="0"/>
              <a:t>AI</a:t>
            </a:r>
          </a:p>
          <a:p>
            <a:r>
              <a:rPr lang="en-US" altLang="zh-CN" dirty="0"/>
              <a:t>The S.O.T.A A.I. is only capable of doing one specific task for now.</a:t>
            </a:r>
          </a:p>
          <a:p>
            <a:r>
              <a:rPr lang="zh-CN" altLang="en-US" dirty="0"/>
              <a:t>现在最先进的人工智能仍然只能完成某一项特定的任务。</a:t>
            </a:r>
            <a:r>
              <a:rPr lang="en-US" altLang="zh-CN" dirty="0"/>
              <a:t> </a:t>
            </a:r>
          </a:p>
          <a:p>
            <a:r>
              <a:rPr lang="en-US" altLang="zh-CN" dirty="0"/>
              <a:t>The holy grail of A.I. technology is concept abilities</a:t>
            </a:r>
          </a:p>
          <a:p>
            <a:r>
              <a:rPr lang="zh-CN" altLang="en-US" dirty="0"/>
              <a:t>人工智能技术的“圣杯”是给予</a:t>
            </a:r>
            <a:r>
              <a:rPr lang="en-US" altLang="zh-CN" dirty="0"/>
              <a:t>A.I.</a:t>
            </a:r>
            <a:r>
              <a:rPr lang="zh-CN" altLang="en-US" dirty="0"/>
              <a:t>理解概念的能力</a:t>
            </a:r>
            <a:endParaRPr lang="en-US" altLang="zh-CN" dirty="0"/>
          </a:p>
          <a:p>
            <a:endParaRPr lang="zh-CN" altLang="en-US" dirty="0"/>
          </a:p>
        </p:txBody>
      </p:sp>
      <p:pic>
        <p:nvPicPr>
          <p:cNvPr id="6" name="内容占位符 5">
            <a:extLst>
              <a:ext uri="{FF2B5EF4-FFF2-40B4-BE49-F238E27FC236}">
                <a16:creationId xmlns:a16="http://schemas.microsoft.com/office/drawing/2014/main" id="{A2D57059-C49A-4A81-AC4A-AAE6DD143A6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57950" y="2505869"/>
            <a:ext cx="4610100" cy="2990850"/>
          </a:xfrm>
        </p:spPr>
      </p:pic>
    </p:spTree>
    <p:extLst>
      <p:ext uri="{BB962C8B-B14F-4D97-AF65-F5344CB8AC3E}">
        <p14:creationId xmlns:p14="http://schemas.microsoft.com/office/powerpoint/2010/main" val="2151140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7112DBD-DDB2-4450-91E5-FC9B8CC5CA52}"/>
              </a:ext>
            </a:extLst>
          </p:cNvPr>
          <p:cNvSpPr>
            <a:spLocks noGrp="1"/>
          </p:cNvSpPr>
          <p:nvPr>
            <p:ph type="title"/>
          </p:nvPr>
        </p:nvSpPr>
        <p:spPr/>
        <p:txBody>
          <a:bodyPr>
            <a:normAutofit fontScale="90000"/>
          </a:bodyPr>
          <a:lstStyle/>
          <a:p>
            <a:r>
              <a:rPr lang="en-US" altLang="zh-CN" dirty="0"/>
              <a:t>A suggestion for the right understanding of A.I. for nowadays</a:t>
            </a:r>
            <a:br>
              <a:rPr lang="en-US" altLang="zh-CN" dirty="0"/>
            </a:br>
            <a:r>
              <a:rPr lang="zh-CN" altLang="en-US" sz="2000" dirty="0"/>
              <a:t>当前技术条件下</a:t>
            </a:r>
            <a:r>
              <a:rPr lang="en-US" altLang="zh-CN" sz="2000" dirty="0"/>
              <a:t>,</a:t>
            </a:r>
            <a:r>
              <a:rPr lang="zh-CN" altLang="en-US" sz="2000" dirty="0"/>
              <a:t>对人工智能正确认知的一个建议</a:t>
            </a:r>
            <a:endParaRPr lang="zh-CN" altLang="en-US" dirty="0"/>
          </a:p>
        </p:txBody>
      </p:sp>
      <p:sp>
        <p:nvSpPr>
          <p:cNvPr id="7" name="内容占位符 6">
            <a:extLst>
              <a:ext uri="{FF2B5EF4-FFF2-40B4-BE49-F238E27FC236}">
                <a16:creationId xmlns:a16="http://schemas.microsoft.com/office/drawing/2014/main" id="{A8EF27B9-6124-40E0-B077-6E8DAA47D257}"/>
              </a:ext>
            </a:extLst>
          </p:cNvPr>
          <p:cNvSpPr>
            <a:spLocks noGrp="1"/>
          </p:cNvSpPr>
          <p:nvPr>
            <p:ph sz="half" idx="1"/>
          </p:nvPr>
        </p:nvSpPr>
        <p:spPr/>
        <p:txBody>
          <a:bodyPr>
            <a:normAutofit fontScale="92500" lnSpcReduction="20000"/>
          </a:bodyPr>
          <a:lstStyle/>
          <a:p>
            <a:r>
              <a:rPr lang="en-US" altLang="zh-CN" dirty="0"/>
              <a:t>It’s just like a very smart pet of you</a:t>
            </a:r>
          </a:p>
          <a:p>
            <a:r>
              <a:rPr lang="zh-CN" altLang="en-US" dirty="0"/>
              <a:t>像一个非常聪明的宠物</a:t>
            </a:r>
            <a:endParaRPr lang="en-US" altLang="zh-CN" dirty="0"/>
          </a:p>
          <a:p>
            <a:r>
              <a:rPr lang="en-US" altLang="zh-CN" dirty="0"/>
              <a:t>It was trained to do something better that human</a:t>
            </a:r>
          </a:p>
          <a:p>
            <a:r>
              <a:rPr lang="zh-CN" altLang="en-US" dirty="0"/>
              <a:t>它被训练成在做某些事时比人类做的更好</a:t>
            </a:r>
            <a:endParaRPr lang="en-US" altLang="zh-CN" dirty="0"/>
          </a:p>
          <a:p>
            <a:r>
              <a:rPr lang="en-US" altLang="zh-CN" dirty="0"/>
              <a:t>i.e. explosive detection dogs have more sensitive nose than humans, and its had been trained particularly.</a:t>
            </a:r>
          </a:p>
          <a:p>
            <a:r>
              <a:rPr lang="zh-CN" altLang="en-US" dirty="0"/>
              <a:t>例如，搜爆犬有比人类更灵敏的嗅觉，接受过更专业的搜爆训练</a:t>
            </a:r>
            <a:endParaRPr lang="en-US" altLang="zh-CN" dirty="0"/>
          </a:p>
        </p:txBody>
      </p:sp>
      <p:pic>
        <p:nvPicPr>
          <p:cNvPr id="10" name="内容占位符 9">
            <a:extLst>
              <a:ext uri="{FF2B5EF4-FFF2-40B4-BE49-F238E27FC236}">
                <a16:creationId xmlns:a16="http://schemas.microsoft.com/office/drawing/2014/main" id="{1CE9AF55-DE8A-45CD-BE4D-F4B683268B4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9800" y="1825625"/>
            <a:ext cx="5778487" cy="3846305"/>
          </a:xfrm>
        </p:spPr>
      </p:pic>
    </p:spTree>
    <p:extLst>
      <p:ext uri="{BB962C8B-B14F-4D97-AF65-F5344CB8AC3E}">
        <p14:creationId xmlns:p14="http://schemas.microsoft.com/office/powerpoint/2010/main" val="4021861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75C32-7742-4C8D-88FD-58FA695C7388}"/>
              </a:ext>
            </a:extLst>
          </p:cNvPr>
          <p:cNvSpPr>
            <a:spLocks noGrp="1"/>
          </p:cNvSpPr>
          <p:nvPr>
            <p:ph type="title"/>
          </p:nvPr>
        </p:nvSpPr>
        <p:spPr/>
        <p:txBody>
          <a:bodyPr/>
          <a:lstStyle/>
          <a:p>
            <a:r>
              <a:rPr lang="en-US" altLang="zh-CN" dirty="0"/>
              <a:t>What is AI capable of and not capable of?</a:t>
            </a:r>
            <a:br>
              <a:rPr lang="en-US" altLang="zh-CN" dirty="0"/>
            </a:br>
            <a:r>
              <a:rPr lang="en-US" altLang="zh-CN" sz="2000" dirty="0"/>
              <a:t>AI</a:t>
            </a:r>
            <a:r>
              <a:rPr lang="zh-CN" altLang="en-US" sz="2000" dirty="0"/>
              <a:t>能做到什么？做不到什么？</a:t>
            </a:r>
            <a:endParaRPr lang="zh-CN" altLang="en-US" sz="4000" dirty="0"/>
          </a:p>
        </p:txBody>
      </p:sp>
      <p:sp>
        <p:nvSpPr>
          <p:cNvPr id="3" name="内容占位符 2">
            <a:extLst>
              <a:ext uri="{FF2B5EF4-FFF2-40B4-BE49-F238E27FC236}">
                <a16:creationId xmlns:a16="http://schemas.microsoft.com/office/drawing/2014/main" id="{8FD1B9C2-5F93-4B24-A1B2-8B2111F2AC94}"/>
              </a:ext>
            </a:extLst>
          </p:cNvPr>
          <p:cNvSpPr>
            <a:spLocks noGrp="1"/>
          </p:cNvSpPr>
          <p:nvPr>
            <p:ph sz="half" idx="1"/>
          </p:nvPr>
        </p:nvSpPr>
        <p:spPr/>
        <p:txBody>
          <a:bodyPr>
            <a:normAutofit/>
          </a:bodyPr>
          <a:lstStyle/>
          <a:p>
            <a:r>
              <a:rPr lang="en-US" altLang="zh-CN" dirty="0"/>
              <a:t>AI is capable of</a:t>
            </a:r>
          </a:p>
          <a:p>
            <a:pPr lvl="1"/>
            <a:r>
              <a:rPr lang="en-US" altLang="zh-CN" dirty="0"/>
              <a:t>Singing simulation</a:t>
            </a:r>
          </a:p>
          <a:p>
            <a:pPr lvl="1"/>
            <a:r>
              <a:rPr lang="zh-CN" altLang="en-US" dirty="0"/>
              <a:t>模仿唱歌</a:t>
            </a:r>
            <a:endParaRPr lang="en-US" altLang="zh-CN" dirty="0"/>
          </a:p>
          <a:p>
            <a:pPr lvl="1"/>
            <a:r>
              <a:rPr lang="en-US" altLang="zh-CN" dirty="0"/>
              <a:t>Painting simulation</a:t>
            </a:r>
          </a:p>
          <a:p>
            <a:pPr lvl="1"/>
            <a:r>
              <a:rPr lang="zh-CN" altLang="en-US" dirty="0"/>
              <a:t>模仿作画</a:t>
            </a:r>
            <a:endParaRPr lang="en-US" altLang="zh-CN" dirty="0"/>
          </a:p>
          <a:p>
            <a:pPr lvl="1"/>
            <a:r>
              <a:rPr lang="en-US" altLang="zh-CN" dirty="0"/>
              <a:t>Chatting simulation</a:t>
            </a:r>
          </a:p>
          <a:p>
            <a:pPr lvl="1"/>
            <a:r>
              <a:rPr lang="zh-CN" altLang="en-US" dirty="0"/>
              <a:t>模仿聊天</a:t>
            </a:r>
            <a:endParaRPr lang="en-US" altLang="zh-CN" dirty="0"/>
          </a:p>
          <a:p>
            <a:pPr lvl="1"/>
            <a:r>
              <a:rPr lang="en-US" altLang="zh-CN" dirty="0"/>
              <a:t>And lots of tasks</a:t>
            </a:r>
          </a:p>
          <a:p>
            <a:pPr lvl="1"/>
            <a:r>
              <a:rPr lang="zh-CN" altLang="en-US" dirty="0"/>
              <a:t>还有很多很多很多。。。</a:t>
            </a:r>
            <a:endParaRPr lang="en-US" altLang="zh-CN" dirty="0"/>
          </a:p>
          <a:p>
            <a:pPr marL="457200" lvl="1" indent="0">
              <a:buNone/>
            </a:pPr>
            <a:endParaRPr lang="en-US" altLang="zh-CN" dirty="0"/>
          </a:p>
          <a:p>
            <a:endParaRPr lang="zh-CN" altLang="en-US" dirty="0"/>
          </a:p>
        </p:txBody>
      </p:sp>
      <p:pic>
        <p:nvPicPr>
          <p:cNvPr id="9" name="内容占位符 8">
            <a:extLst>
              <a:ext uri="{FF2B5EF4-FFF2-40B4-BE49-F238E27FC236}">
                <a16:creationId xmlns:a16="http://schemas.microsoft.com/office/drawing/2014/main" id="{1BD7F9D5-0199-44E6-9650-731664C2D3F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85025" y="1916167"/>
            <a:ext cx="4831547" cy="3507702"/>
          </a:xfrm>
        </p:spPr>
      </p:pic>
      <p:sp>
        <p:nvSpPr>
          <p:cNvPr id="10" name="文本框 9">
            <a:extLst>
              <a:ext uri="{FF2B5EF4-FFF2-40B4-BE49-F238E27FC236}">
                <a16:creationId xmlns:a16="http://schemas.microsoft.com/office/drawing/2014/main" id="{1117B53A-3922-4C62-8F7D-ABBD4731AA52}"/>
              </a:ext>
            </a:extLst>
          </p:cNvPr>
          <p:cNvSpPr txBox="1"/>
          <p:nvPr/>
        </p:nvSpPr>
        <p:spPr>
          <a:xfrm>
            <a:off x="7383439" y="6130730"/>
            <a:ext cx="2954655" cy="461665"/>
          </a:xfrm>
          <a:prstGeom prst="rect">
            <a:avLst/>
          </a:prstGeom>
          <a:noFill/>
        </p:spPr>
        <p:txBody>
          <a:bodyPr wrap="none" rtlCol="0">
            <a:spAutoFit/>
          </a:bodyPr>
          <a:lstStyle/>
          <a:p>
            <a:r>
              <a:rPr lang="zh-CN" altLang="en-US" sz="2400" dirty="0">
                <a:hlinkClick r:id="rId3"/>
              </a:rPr>
              <a:t>第六代微软小冰唱歌</a:t>
            </a:r>
            <a:endParaRPr lang="zh-CN" altLang="en-US" sz="2400" dirty="0"/>
          </a:p>
        </p:txBody>
      </p:sp>
      <p:sp>
        <p:nvSpPr>
          <p:cNvPr id="11" name="文本框 10">
            <a:extLst>
              <a:ext uri="{FF2B5EF4-FFF2-40B4-BE49-F238E27FC236}">
                <a16:creationId xmlns:a16="http://schemas.microsoft.com/office/drawing/2014/main" id="{89445BD6-B8D1-41AC-A3AC-44A8D591E4CF}"/>
              </a:ext>
            </a:extLst>
          </p:cNvPr>
          <p:cNvSpPr txBox="1"/>
          <p:nvPr/>
        </p:nvSpPr>
        <p:spPr>
          <a:xfrm>
            <a:off x="7383439" y="5528732"/>
            <a:ext cx="2954655" cy="461665"/>
          </a:xfrm>
          <a:prstGeom prst="rect">
            <a:avLst/>
          </a:prstGeom>
          <a:noFill/>
        </p:spPr>
        <p:txBody>
          <a:bodyPr wrap="none" rtlCol="0">
            <a:spAutoFit/>
          </a:bodyPr>
          <a:lstStyle/>
          <a:p>
            <a:r>
              <a:rPr lang="zh-CN" altLang="en-US" sz="2400" dirty="0"/>
              <a:t>人工智能自主作的画</a:t>
            </a:r>
          </a:p>
        </p:txBody>
      </p:sp>
    </p:spTree>
    <p:extLst>
      <p:ext uri="{BB962C8B-B14F-4D97-AF65-F5344CB8AC3E}">
        <p14:creationId xmlns:p14="http://schemas.microsoft.com/office/powerpoint/2010/main" val="1900096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75C32-7742-4C8D-88FD-58FA695C7388}"/>
              </a:ext>
            </a:extLst>
          </p:cNvPr>
          <p:cNvSpPr>
            <a:spLocks noGrp="1"/>
          </p:cNvSpPr>
          <p:nvPr>
            <p:ph type="title"/>
          </p:nvPr>
        </p:nvSpPr>
        <p:spPr/>
        <p:txBody>
          <a:bodyPr/>
          <a:lstStyle/>
          <a:p>
            <a:r>
              <a:rPr lang="en-US" altLang="zh-CN" dirty="0"/>
              <a:t>What AI capable of and not capable of?</a:t>
            </a:r>
            <a:br>
              <a:rPr lang="en-US" altLang="zh-CN" dirty="0"/>
            </a:br>
            <a:r>
              <a:rPr lang="en-US" altLang="zh-CN" sz="2000" dirty="0"/>
              <a:t>AI</a:t>
            </a:r>
            <a:r>
              <a:rPr lang="zh-CN" altLang="en-US" sz="2000" dirty="0"/>
              <a:t>能做到什么？做不到什么？</a:t>
            </a:r>
            <a:endParaRPr lang="zh-CN" altLang="en-US" sz="4000" dirty="0"/>
          </a:p>
        </p:txBody>
      </p:sp>
      <p:sp>
        <p:nvSpPr>
          <p:cNvPr id="3" name="内容占位符 2">
            <a:extLst>
              <a:ext uri="{FF2B5EF4-FFF2-40B4-BE49-F238E27FC236}">
                <a16:creationId xmlns:a16="http://schemas.microsoft.com/office/drawing/2014/main" id="{8FD1B9C2-5F93-4B24-A1B2-8B2111F2AC94}"/>
              </a:ext>
            </a:extLst>
          </p:cNvPr>
          <p:cNvSpPr>
            <a:spLocks noGrp="1"/>
          </p:cNvSpPr>
          <p:nvPr>
            <p:ph sz="half" idx="1"/>
          </p:nvPr>
        </p:nvSpPr>
        <p:spPr/>
        <p:txBody>
          <a:bodyPr>
            <a:normAutofit fontScale="92500" lnSpcReduction="10000"/>
          </a:bodyPr>
          <a:lstStyle/>
          <a:p>
            <a:r>
              <a:rPr lang="en-US" altLang="zh-CN" dirty="0"/>
              <a:t>AI is NOT capable of</a:t>
            </a:r>
          </a:p>
          <a:p>
            <a:r>
              <a:rPr lang="zh-CN" altLang="en-US" dirty="0"/>
              <a:t>人工智能做不到什么</a:t>
            </a:r>
            <a:endParaRPr lang="en-US" altLang="zh-CN" dirty="0"/>
          </a:p>
          <a:p>
            <a:pPr lvl="1"/>
            <a:r>
              <a:rPr lang="en-US" altLang="zh-CN" dirty="0"/>
              <a:t>Feeling the joy, pain, happiness, angry, sad</a:t>
            </a:r>
          </a:p>
          <a:p>
            <a:pPr lvl="1"/>
            <a:r>
              <a:rPr lang="zh-CN" altLang="en-US" dirty="0"/>
              <a:t>感觉到愉快、痛苦、喜怒哀乐</a:t>
            </a:r>
            <a:endParaRPr lang="en-US" altLang="zh-CN" dirty="0"/>
          </a:p>
          <a:p>
            <a:pPr lvl="1"/>
            <a:r>
              <a:rPr lang="en-US" altLang="zh-CN" dirty="0"/>
              <a:t>Loving something or someone</a:t>
            </a:r>
          </a:p>
          <a:p>
            <a:pPr lvl="1"/>
            <a:r>
              <a:rPr lang="zh-CN" altLang="en-US" dirty="0"/>
              <a:t>爱</a:t>
            </a:r>
            <a:endParaRPr lang="en-US" altLang="zh-CN" dirty="0"/>
          </a:p>
          <a:p>
            <a:pPr lvl="1"/>
            <a:r>
              <a:rPr lang="en-US" altLang="zh-CN" dirty="0"/>
              <a:t>Having empathy with humans</a:t>
            </a:r>
          </a:p>
          <a:p>
            <a:pPr lvl="1"/>
            <a:r>
              <a:rPr lang="zh-CN" altLang="en-US" dirty="0"/>
              <a:t>同理心</a:t>
            </a:r>
            <a:endParaRPr lang="en-US" altLang="zh-CN" dirty="0"/>
          </a:p>
          <a:p>
            <a:pPr lvl="1"/>
            <a:r>
              <a:rPr lang="en-US" altLang="zh-CN" dirty="0"/>
              <a:t>Having self awareness, for exactly the psychology definition.</a:t>
            </a:r>
          </a:p>
          <a:p>
            <a:pPr lvl="1"/>
            <a:r>
              <a:rPr lang="zh-CN" altLang="en-US" dirty="0"/>
              <a:t>有心理学上严格定义的自我意识</a:t>
            </a:r>
          </a:p>
        </p:txBody>
      </p:sp>
      <p:pic>
        <p:nvPicPr>
          <p:cNvPr id="8" name="内容占位符 7">
            <a:extLst>
              <a:ext uri="{FF2B5EF4-FFF2-40B4-BE49-F238E27FC236}">
                <a16:creationId xmlns:a16="http://schemas.microsoft.com/office/drawing/2014/main" id="{C002EDF0-A4E0-4374-A631-0C00DD80E00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9594" y="2189771"/>
            <a:ext cx="5074206" cy="3379421"/>
          </a:xfrm>
        </p:spPr>
      </p:pic>
    </p:spTree>
    <p:extLst>
      <p:ext uri="{BB962C8B-B14F-4D97-AF65-F5344CB8AC3E}">
        <p14:creationId xmlns:p14="http://schemas.microsoft.com/office/powerpoint/2010/main" val="2562230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75C32-7742-4C8D-88FD-58FA695C7388}"/>
              </a:ext>
            </a:extLst>
          </p:cNvPr>
          <p:cNvSpPr>
            <a:spLocks noGrp="1"/>
          </p:cNvSpPr>
          <p:nvPr>
            <p:ph type="title"/>
          </p:nvPr>
        </p:nvSpPr>
        <p:spPr/>
        <p:txBody>
          <a:bodyPr/>
          <a:lstStyle/>
          <a:p>
            <a:r>
              <a:rPr lang="en-US" altLang="zh-CN" dirty="0"/>
              <a:t>What AI capable of and not capable of?</a:t>
            </a:r>
            <a:br>
              <a:rPr lang="en-US" altLang="zh-CN" dirty="0"/>
            </a:br>
            <a:r>
              <a:rPr lang="en-US" altLang="zh-CN" sz="2000" dirty="0"/>
              <a:t>AI</a:t>
            </a:r>
            <a:r>
              <a:rPr lang="zh-CN" altLang="en-US" sz="2000" dirty="0"/>
              <a:t>能做到什么？做不到什么？</a:t>
            </a:r>
            <a:endParaRPr lang="zh-CN" altLang="en-US" sz="4000" dirty="0"/>
          </a:p>
        </p:txBody>
      </p:sp>
      <p:sp>
        <p:nvSpPr>
          <p:cNvPr id="3" name="内容占位符 2">
            <a:extLst>
              <a:ext uri="{FF2B5EF4-FFF2-40B4-BE49-F238E27FC236}">
                <a16:creationId xmlns:a16="http://schemas.microsoft.com/office/drawing/2014/main" id="{8FD1B9C2-5F93-4B24-A1B2-8B2111F2AC94}"/>
              </a:ext>
            </a:extLst>
          </p:cNvPr>
          <p:cNvSpPr>
            <a:spLocks noGrp="1"/>
          </p:cNvSpPr>
          <p:nvPr>
            <p:ph sz="half" idx="1"/>
          </p:nvPr>
        </p:nvSpPr>
        <p:spPr>
          <a:xfrm>
            <a:off x="838200" y="1825625"/>
            <a:ext cx="4514088" cy="4351338"/>
          </a:xfrm>
        </p:spPr>
        <p:txBody>
          <a:bodyPr>
            <a:normAutofit/>
          </a:bodyPr>
          <a:lstStyle/>
          <a:p>
            <a:r>
              <a:rPr lang="en-US" altLang="zh-CN" dirty="0"/>
              <a:t>AI is NOT capable of</a:t>
            </a:r>
          </a:p>
          <a:p>
            <a:r>
              <a:rPr lang="zh-CN" altLang="en-US" dirty="0"/>
              <a:t>人工智能做不到什么</a:t>
            </a:r>
            <a:endParaRPr lang="en-US" altLang="zh-CN" dirty="0"/>
          </a:p>
          <a:p>
            <a:pPr lvl="1"/>
            <a:r>
              <a:rPr lang="en-US" altLang="zh-CN" dirty="0"/>
              <a:t>Drawing something like this in five minutes</a:t>
            </a:r>
            <a:endParaRPr lang="zh-CN" altLang="en-US" dirty="0"/>
          </a:p>
        </p:txBody>
      </p:sp>
      <p:pic>
        <p:nvPicPr>
          <p:cNvPr id="7" name="内容占位符 6">
            <a:extLst>
              <a:ext uri="{FF2B5EF4-FFF2-40B4-BE49-F238E27FC236}">
                <a16:creationId xmlns:a16="http://schemas.microsoft.com/office/drawing/2014/main" id="{60668687-00BD-417F-8A4F-81C39A53E3B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74409" y="1825625"/>
            <a:ext cx="6058409" cy="4543807"/>
          </a:xfrm>
        </p:spPr>
      </p:pic>
    </p:spTree>
    <p:extLst>
      <p:ext uri="{BB962C8B-B14F-4D97-AF65-F5344CB8AC3E}">
        <p14:creationId xmlns:p14="http://schemas.microsoft.com/office/powerpoint/2010/main" val="1396360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圆角 16">
            <a:extLst>
              <a:ext uri="{FF2B5EF4-FFF2-40B4-BE49-F238E27FC236}">
                <a16:creationId xmlns:a16="http://schemas.microsoft.com/office/drawing/2014/main" id="{456079C7-FFDA-47DD-BA16-F89C2239AAF5}"/>
              </a:ext>
            </a:extLst>
          </p:cNvPr>
          <p:cNvSpPr/>
          <p:nvPr/>
        </p:nvSpPr>
        <p:spPr>
          <a:xfrm>
            <a:off x="8631936" y="3278618"/>
            <a:ext cx="1042416" cy="33580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DAFE7723-8FA5-457D-9B10-9A898A72BAF7}"/>
              </a:ext>
            </a:extLst>
          </p:cNvPr>
          <p:cNvSpPr>
            <a:spLocks noGrp="1"/>
          </p:cNvSpPr>
          <p:nvPr>
            <p:ph type="title"/>
          </p:nvPr>
        </p:nvSpPr>
        <p:spPr/>
        <p:txBody>
          <a:bodyPr>
            <a:normAutofit fontScale="90000"/>
          </a:bodyPr>
          <a:lstStyle/>
          <a:p>
            <a:r>
              <a:rPr lang="en-US" altLang="zh-CN" dirty="0"/>
              <a:t>How could A.I. doing all these awesome things?</a:t>
            </a:r>
            <a:br>
              <a:rPr lang="en-US" altLang="zh-CN" dirty="0"/>
            </a:br>
            <a:r>
              <a:rPr lang="zh-CN" altLang="en-US" sz="2000" dirty="0"/>
              <a:t>人工智能是如何做到这些炫酷的事的？</a:t>
            </a:r>
            <a:endParaRPr lang="zh-CN" altLang="en-US" sz="4000" dirty="0"/>
          </a:p>
        </p:txBody>
      </p:sp>
      <p:sp>
        <p:nvSpPr>
          <p:cNvPr id="3" name="内容占位符 2">
            <a:extLst>
              <a:ext uri="{FF2B5EF4-FFF2-40B4-BE49-F238E27FC236}">
                <a16:creationId xmlns:a16="http://schemas.microsoft.com/office/drawing/2014/main" id="{6610EF7B-7DD1-4021-8E74-1925A2AECAF8}"/>
              </a:ext>
            </a:extLst>
          </p:cNvPr>
          <p:cNvSpPr>
            <a:spLocks noGrp="1"/>
          </p:cNvSpPr>
          <p:nvPr>
            <p:ph sz="half" idx="1"/>
          </p:nvPr>
        </p:nvSpPr>
        <p:spPr/>
        <p:txBody>
          <a:bodyPr/>
          <a:lstStyle/>
          <a:p>
            <a:r>
              <a:rPr lang="en-US" altLang="zh-CN" dirty="0"/>
              <a:t>If a artificial neural network is big enough, it can approximate any function!!!</a:t>
            </a:r>
          </a:p>
          <a:p>
            <a:r>
              <a:rPr lang="zh-CN" altLang="en-US" dirty="0"/>
              <a:t>如果一个人工神经网络足够的大，那就能近似任意一个函数</a:t>
            </a:r>
            <a:endParaRPr lang="en-US" altLang="zh-CN" dirty="0"/>
          </a:p>
          <a:p>
            <a:r>
              <a:rPr lang="en-US" altLang="zh-CN" dirty="0"/>
              <a:t>Even though the function is beyond the capability of human recognition.</a:t>
            </a:r>
          </a:p>
          <a:p>
            <a:r>
              <a:rPr lang="zh-CN" altLang="en-US" dirty="0"/>
              <a:t>尽管某些函数超出当前人类的认知能力水平</a:t>
            </a:r>
            <a:endParaRPr lang="en-US" altLang="zh-CN" dirty="0"/>
          </a:p>
        </p:txBody>
      </p:sp>
      <p:pic>
        <p:nvPicPr>
          <p:cNvPr id="5" name="图片 4">
            <a:extLst>
              <a:ext uri="{FF2B5EF4-FFF2-40B4-BE49-F238E27FC236}">
                <a16:creationId xmlns:a16="http://schemas.microsoft.com/office/drawing/2014/main" id="{FB26614D-A920-408E-9ECF-6A068EDFC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5355" y="1420876"/>
            <a:ext cx="2255578" cy="1454848"/>
          </a:xfrm>
          <a:prstGeom prst="rect">
            <a:avLst/>
          </a:prstGeom>
        </p:spPr>
      </p:pic>
      <p:sp>
        <p:nvSpPr>
          <p:cNvPr id="4" name="文本框 3">
            <a:extLst>
              <a:ext uri="{FF2B5EF4-FFF2-40B4-BE49-F238E27FC236}">
                <a16:creationId xmlns:a16="http://schemas.microsoft.com/office/drawing/2014/main" id="{85B262F0-B1B6-4D90-8F68-666EEA9FC74F}"/>
              </a:ext>
            </a:extLst>
          </p:cNvPr>
          <p:cNvSpPr txBox="1"/>
          <p:nvPr/>
        </p:nvSpPr>
        <p:spPr>
          <a:xfrm>
            <a:off x="8667274" y="4335604"/>
            <a:ext cx="1040670" cy="461665"/>
          </a:xfrm>
          <a:prstGeom prst="rect">
            <a:avLst/>
          </a:prstGeom>
          <a:noFill/>
        </p:spPr>
        <p:txBody>
          <a:bodyPr wrap="none" rtlCol="0">
            <a:spAutoFit/>
          </a:bodyPr>
          <a:lstStyle/>
          <a:p>
            <a:r>
              <a:rPr lang="en-US" altLang="zh-CN" sz="2400" b="1" dirty="0"/>
              <a:t>Y=f(x)</a:t>
            </a:r>
            <a:endParaRPr lang="zh-CN" altLang="en-US" sz="2400" b="1" dirty="0"/>
          </a:p>
        </p:txBody>
      </p:sp>
      <p:pic>
        <p:nvPicPr>
          <p:cNvPr id="7" name="图片 6">
            <a:extLst>
              <a:ext uri="{FF2B5EF4-FFF2-40B4-BE49-F238E27FC236}">
                <a16:creationId xmlns:a16="http://schemas.microsoft.com/office/drawing/2014/main" id="{045A3318-4A62-49DB-A9F0-51373FC68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8234" y="3278618"/>
            <a:ext cx="1524000" cy="954024"/>
          </a:xfrm>
          <a:prstGeom prst="rect">
            <a:avLst/>
          </a:prstGeom>
        </p:spPr>
      </p:pic>
      <p:pic>
        <p:nvPicPr>
          <p:cNvPr id="9" name="图片 8">
            <a:extLst>
              <a:ext uri="{FF2B5EF4-FFF2-40B4-BE49-F238E27FC236}">
                <a16:creationId xmlns:a16="http://schemas.microsoft.com/office/drawing/2014/main" id="{7B08692C-8561-479E-9719-2822B0648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158" y="4292804"/>
            <a:ext cx="918151" cy="1193596"/>
          </a:xfrm>
          <a:prstGeom prst="rect">
            <a:avLst/>
          </a:prstGeom>
        </p:spPr>
      </p:pic>
      <p:pic>
        <p:nvPicPr>
          <p:cNvPr id="11" name="图片 10">
            <a:extLst>
              <a:ext uri="{FF2B5EF4-FFF2-40B4-BE49-F238E27FC236}">
                <a16:creationId xmlns:a16="http://schemas.microsoft.com/office/drawing/2014/main" id="{A2C5C25D-2D66-43EB-841E-315B56BBB7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8233" y="5578757"/>
            <a:ext cx="1524000" cy="1057883"/>
          </a:xfrm>
          <a:prstGeom prst="rect">
            <a:avLst/>
          </a:prstGeom>
        </p:spPr>
      </p:pic>
      <p:sp>
        <p:nvSpPr>
          <p:cNvPr id="12" name="文本框 11">
            <a:extLst>
              <a:ext uri="{FF2B5EF4-FFF2-40B4-BE49-F238E27FC236}">
                <a16:creationId xmlns:a16="http://schemas.microsoft.com/office/drawing/2014/main" id="{BE43F2C5-4125-4E1C-AF45-3028932301E7}"/>
              </a:ext>
            </a:extLst>
          </p:cNvPr>
          <p:cNvSpPr txBox="1"/>
          <p:nvPr/>
        </p:nvSpPr>
        <p:spPr>
          <a:xfrm>
            <a:off x="10137648" y="3570964"/>
            <a:ext cx="2005677" cy="369332"/>
          </a:xfrm>
          <a:prstGeom prst="rect">
            <a:avLst/>
          </a:prstGeom>
          <a:noFill/>
        </p:spPr>
        <p:txBody>
          <a:bodyPr wrap="none" rtlCol="0">
            <a:spAutoFit/>
          </a:bodyPr>
          <a:lstStyle/>
          <a:p>
            <a:r>
              <a:rPr lang="en-US" altLang="zh-CN" dirty="0"/>
              <a:t>Seed: 1010111001</a:t>
            </a:r>
            <a:endParaRPr lang="zh-CN" altLang="en-US" dirty="0"/>
          </a:p>
        </p:txBody>
      </p:sp>
      <p:sp>
        <p:nvSpPr>
          <p:cNvPr id="13" name="文本框 12">
            <a:extLst>
              <a:ext uri="{FF2B5EF4-FFF2-40B4-BE49-F238E27FC236}">
                <a16:creationId xmlns:a16="http://schemas.microsoft.com/office/drawing/2014/main" id="{C4908171-4338-4B64-A05C-77C0168F86E1}"/>
              </a:ext>
            </a:extLst>
          </p:cNvPr>
          <p:cNvSpPr txBox="1"/>
          <p:nvPr/>
        </p:nvSpPr>
        <p:spPr>
          <a:xfrm>
            <a:off x="10186323" y="4704936"/>
            <a:ext cx="1883849" cy="369332"/>
          </a:xfrm>
          <a:prstGeom prst="rect">
            <a:avLst/>
          </a:prstGeom>
          <a:noFill/>
        </p:spPr>
        <p:txBody>
          <a:bodyPr wrap="none" rtlCol="0">
            <a:spAutoFit/>
          </a:bodyPr>
          <a:lstStyle/>
          <a:p>
            <a:r>
              <a:rPr lang="en-US" altLang="zh-CN" dirty="0"/>
              <a:t>Seed: 111000111</a:t>
            </a:r>
            <a:endParaRPr lang="zh-CN" altLang="en-US" dirty="0"/>
          </a:p>
        </p:txBody>
      </p:sp>
      <p:sp>
        <p:nvSpPr>
          <p:cNvPr id="14" name="文本框 13">
            <a:extLst>
              <a:ext uri="{FF2B5EF4-FFF2-40B4-BE49-F238E27FC236}">
                <a16:creationId xmlns:a16="http://schemas.microsoft.com/office/drawing/2014/main" id="{3D2D225B-E096-4980-8334-F75F468DA72F}"/>
              </a:ext>
            </a:extLst>
          </p:cNvPr>
          <p:cNvSpPr txBox="1"/>
          <p:nvPr/>
        </p:nvSpPr>
        <p:spPr>
          <a:xfrm>
            <a:off x="10265571" y="5923032"/>
            <a:ext cx="1883849" cy="369332"/>
          </a:xfrm>
          <a:prstGeom prst="rect">
            <a:avLst/>
          </a:prstGeom>
          <a:noFill/>
        </p:spPr>
        <p:txBody>
          <a:bodyPr wrap="none" rtlCol="0">
            <a:spAutoFit/>
          </a:bodyPr>
          <a:lstStyle/>
          <a:p>
            <a:r>
              <a:rPr lang="en-US" altLang="zh-CN" dirty="0"/>
              <a:t>Seed: 100010010</a:t>
            </a:r>
            <a:endParaRPr lang="zh-CN" altLang="en-US" dirty="0"/>
          </a:p>
        </p:txBody>
      </p:sp>
      <p:cxnSp>
        <p:nvCxnSpPr>
          <p:cNvPr id="19" name="直接连接符 18">
            <a:extLst>
              <a:ext uri="{FF2B5EF4-FFF2-40B4-BE49-F238E27FC236}">
                <a16:creationId xmlns:a16="http://schemas.microsoft.com/office/drawing/2014/main" id="{BF250C22-1A11-45ED-A723-01F76D99BB22}"/>
              </a:ext>
            </a:extLst>
          </p:cNvPr>
          <p:cNvCxnSpPr>
            <a:stCxn id="7" idx="3"/>
            <a:endCxn id="12" idx="1"/>
          </p:cNvCxnSpPr>
          <p:nvPr/>
        </p:nvCxnSpPr>
        <p:spPr>
          <a:xfrm>
            <a:off x="7952234" y="3755630"/>
            <a:ext cx="218541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EFE7BB9-739D-459D-B50F-C945AB66B0DD}"/>
              </a:ext>
            </a:extLst>
          </p:cNvPr>
          <p:cNvCxnSpPr>
            <a:stCxn id="9" idx="3"/>
            <a:endCxn id="13" idx="1"/>
          </p:cNvCxnSpPr>
          <p:nvPr/>
        </p:nvCxnSpPr>
        <p:spPr>
          <a:xfrm>
            <a:off x="7649309" y="4889602"/>
            <a:ext cx="253701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678A632-0443-4764-8091-127C758BE119}"/>
              </a:ext>
            </a:extLst>
          </p:cNvPr>
          <p:cNvCxnSpPr>
            <a:stCxn id="11" idx="3"/>
            <a:endCxn id="14" idx="1"/>
          </p:cNvCxnSpPr>
          <p:nvPr/>
        </p:nvCxnSpPr>
        <p:spPr>
          <a:xfrm flipV="1">
            <a:off x="7952233" y="6107698"/>
            <a:ext cx="2313338" cy="1"/>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8ECE6BB6-D5DC-487F-91ED-97CD866F5E99}"/>
              </a:ext>
            </a:extLst>
          </p:cNvPr>
          <p:cNvCxnSpPr>
            <a:stCxn id="5" idx="2"/>
            <a:endCxn id="17" idx="0"/>
          </p:cNvCxnSpPr>
          <p:nvPr/>
        </p:nvCxnSpPr>
        <p:spPr>
          <a:xfrm>
            <a:off x="9153144" y="2875724"/>
            <a:ext cx="0" cy="402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537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Preface  </a:t>
            </a:r>
            <a:br>
              <a:rPr lang="en-US" altLang="zh-CN" dirty="0"/>
            </a:br>
            <a:r>
              <a:rPr lang="zh-CN" altLang="en-US" sz="2000" dirty="0"/>
              <a:t>前言</a:t>
            </a:r>
          </a:p>
        </p:txBody>
      </p:sp>
      <p:sp>
        <p:nvSpPr>
          <p:cNvPr id="3" name="内容占位符 2"/>
          <p:cNvSpPr>
            <a:spLocks noGrp="1"/>
          </p:cNvSpPr>
          <p:nvPr>
            <p:ph idx="1"/>
          </p:nvPr>
        </p:nvSpPr>
        <p:spPr/>
        <p:txBody>
          <a:bodyPr>
            <a:normAutofit fontScale="55000" lnSpcReduction="20000"/>
          </a:bodyPr>
          <a:lstStyle/>
          <a:p>
            <a:r>
              <a:rPr lang="en-US" altLang="zh-CN" dirty="0"/>
              <a:t>Purpose </a:t>
            </a:r>
            <a:r>
              <a:rPr lang="zh-CN" altLang="en-US" dirty="0"/>
              <a:t>目的</a:t>
            </a:r>
            <a:endParaRPr lang="en-US" altLang="zh-CN" dirty="0"/>
          </a:p>
          <a:p>
            <a:pPr lvl="1"/>
            <a:r>
              <a:rPr lang="en-US" altLang="zh-CN" dirty="0"/>
              <a:t>To tell my lovely daughter who studies in a junior school, what is A.I., what AI capable of and what AI not capable of.</a:t>
            </a:r>
          </a:p>
          <a:p>
            <a:pPr lvl="1"/>
            <a:r>
              <a:rPr lang="zh-CN" altLang="en-US" dirty="0"/>
              <a:t>让我可爱的小学四年级闺女知道人工智能是啥玩意儿，它能干啥，它不能干啥</a:t>
            </a:r>
            <a:endParaRPr lang="en-US" altLang="zh-CN" dirty="0"/>
          </a:p>
          <a:p>
            <a:r>
              <a:rPr lang="en-US" altLang="zh-CN" dirty="0"/>
              <a:t>Why </a:t>
            </a:r>
            <a:r>
              <a:rPr lang="zh-CN" altLang="en-US" dirty="0"/>
              <a:t>为什么</a:t>
            </a:r>
            <a:endParaRPr lang="en-US" altLang="zh-CN" dirty="0"/>
          </a:p>
          <a:p>
            <a:pPr lvl="1"/>
            <a:r>
              <a:rPr lang="en-US" altLang="zh-CN" dirty="0"/>
              <a:t>A plenty of incorrect and abuse news of A.I. full of media, which gives  misunderstandings to public</a:t>
            </a:r>
          </a:p>
          <a:p>
            <a:pPr lvl="1"/>
            <a:r>
              <a:rPr lang="zh-CN" altLang="en-US" dirty="0"/>
              <a:t>现在的新闻、自媒体、翻译和编辑啊，太不负责任了，关于人工智能各种不正确的信息和技术滥用的消息充斥满屏满眼，给公众带来了太多误解</a:t>
            </a:r>
            <a:endParaRPr lang="en-US" altLang="zh-CN" dirty="0"/>
          </a:p>
          <a:p>
            <a:pPr lvl="1"/>
            <a:r>
              <a:rPr lang="en-US" altLang="zh-CN" dirty="0"/>
              <a:t>I believe that A.I. should realize the potential of whole human society, accelerate the developing progress of life wealthy, economy, science and so on.</a:t>
            </a:r>
          </a:p>
          <a:p>
            <a:pPr lvl="1"/>
            <a:r>
              <a:rPr lang="en-US" altLang="zh-CN" dirty="0"/>
              <a:t>AI </a:t>
            </a:r>
            <a:r>
              <a:rPr lang="zh-CN" altLang="en-US" dirty="0"/>
              <a:t>的研究和应用可能会释放整个人类社会的潜力，加速社会财富、国民经济和科学研究等的进步</a:t>
            </a:r>
            <a:endParaRPr lang="en-US" altLang="zh-CN" dirty="0"/>
          </a:p>
          <a:p>
            <a:r>
              <a:rPr lang="en-US" altLang="zh-CN" dirty="0"/>
              <a:t>Required knowledge </a:t>
            </a:r>
            <a:r>
              <a:rPr lang="zh-CN" altLang="en-US" dirty="0"/>
              <a:t>开始前需要知道的基础知识</a:t>
            </a:r>
            <a:endParaRPr lang="en-US" altLang="zh-CN" dirty="0"/>
          </a:p>
          <a:p>
            <a:pPr lvl="1"/>
            <a:r>
              <a:rPr lang="en-US" altLang="zh-CN" dirty="0"/>
              <a:t>Introduction of computer for junior school </a:t>
            </a:r>
            <a:r>
              <a:rPr lang="zh-CN" altLang="en-US" dirty="0"/>
              <a:t>小学生的计算机导论</a:t>
            </a:r>
            <a:r>
              <a:rPr lang="en-US" altLang="zh-CN" dirty="0"/>
              <a:t>(</a:t>
            </a:r>
            <a:r>
              <a:rPr lang="zh-CN" altLang="en-US" dirty="0"/>
              <a:t>计算机科学基础知识概念</a:t>
            </a:r>
            <a:r>
              <a:rPr lang="en-US" altLang="zh-CN" dirty="0"/>
              <a:t>)</a:t>
            </a:r>
          </a:p>
          <a:p>
            <a:pPr lvl="1"/>
            <a:r>
              <a:rPr lang="en-US" altLang="zh-CN" dirty="0"/>
              <a:t>Fundamental mathematics</a:t>
            </a:r>
            <a:r>
              <a:rPr lang="zh-CN" altLang="en-US" dirty="0"/>
              <a:t>小学数学</a:t>
            </a:r>
            <a:r>
              <a:rPr lang="en-US" altLang="zh-CN" dirty="0"/>
              <a:t>(</a:t>
            </a:r>
            <a:r>
              <a:rPr lang="zh-CN" altLang="en-US" dirty="0"/>
              <a:t>加减乘除，对方程函数的概念认知，不要求掌握方程函数</a:t>
            </a:r>
            <a:r>
              <a:rPr lang="en-US" altLang="zh-CN" dirty="0"/>
              <a:t>)</a:t>
            </a:r>
          </a:p>
          <a:p>
            <a:pPr lvl="1"/>
            <a:r>
              <a:rPr lang="en-US" altLang="zh-CN" dirty="0"/>
              <a:t>Fundamental programming like scratch and junior python</a:t>
            </a:r>
            <a:r>
              <a:rPr lang="zh-CN" altLang="en-US" dirty="0"/>
              <a:t>基础编程入门知识，例如</a:t>
            </a:r>
            <a:r>
              <a:rPr lang="en-US" altLang="zh-CN" dirty="0"/>
              <a:t>scratch </a:t>
            </a:r>
            <a:r>
              <a:rPr lang="zh-CN" altLang="en-US" dirty="0"/>
              <a:t>和</a:t>
            </a:r>
            <a:r>
              <a:rPr lang="en-US" altLang="zh-CN" dirty="0"/>
              <a:t>python</a:t>
            </a:r>
          </a:p>
          <a:p>
            <a:pPr lvl="1"/>
            <a:r>
              <a:rPr lang="en-US" altLang="zh-CN" dirty="0"/>
              <a:t>Other common sense which a junior student should have</a:t>
            </a:r>
            <a:r>
              <a:rPr lang="zh-CN" altLang="en-US" dirty="0"/>
              <a:t>小学生应有的其他常识</a:t>
            </a:r>
            <a:endParaRPr lang="en-US" altLang="zh-CN" dirty="0"/>
          </a:p>
          <a:p>
            <a:pPr lvl="1"/>
            <a:endParaRPr lang="en-US" altLang="zh-CN" dirty="0"/>
          </a:p>
          <a:p>
            <a:r>
              <a:rPr lang="en-US" altLang="zh-CN" dirty="0"/>
              <a:t>BTW: bilingual slides for practice technology and English in the same time, if there are any error, please feel free to let me know.</a:t>
            </a:r>
          </a:p>
          <a:p>
            <a:r>
              <a:rPr lang="zh-CN" altLang="en-US" dirty="0"/>
              <a:t>顺便说一下啊，使用中英双语片子是为了同时教育孩子技术与练习英语，本人比较菜，如有错误，请告知。</a:t>
            </a:r>
          </a:p>
        </p:txBody>
      </p:sp>
    </p:spTree>
    <p:extLst>
      <p:ext uri="{BB962C8B-B14F-4D97-AF65-F5344CB8AC3E}">
        <p14:creationId xmlns:p14="http://schemas.microsoft.com/office/powerpoint/2010/main" val="2692574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E7723-8FA5-457D-9B10-9A898A72BAF7}"/>
              </a:ext>
            </a:extLst>
          </p:cNvPr>
          <p:cNvSpPr>
            <a:spLocks noGrp="1"/>
          </p:cNvSpPr>
          <p:nvPr>
            <p:ph type="title"/>
          </p:nvPr>
        </p:nvSpPr>
        <p:spPr/>
        <p:txBody>
          <a:bodyPr>
            <a:normAutofit fontScale="90000"/>
          </a:bodyPr>
          <a:lstStyle/>
          <a:p>
            <a:r>
              <a:rPr lang="en-US" altLang="zh-CN" dirty="0"/>
              <a:t>How could A.I. doing all these awesome things?</a:t>
            </a:r>
            <a:br>
              <a:rPr lang="en-US" altLang="zh-CN" dirty="0"/>
            </a:br>
            <a:r>
              <a:rPr lang="zh-CN" altLang="en-US" sz="2000" dirty="0"/>
              <a:t>人工智能是如何做到这些炫酷的事的？</a:t>
            </a:r>
            <a:endParaRPr lang="zh-CN" altLang="en-US" sz="4000" dirty="0"/>
          </a:p>
        </p:txBody>
      </p:sp>
      <p:sp>
        <p:nvSpPr>
          <p:cNvPr id="3" name="内容占位符 2">
            <a:extLst>
              <a:ext uri="{FF2B5EF4-FFF2-40B4-BE49-F238E27FC236}">
                <a16:creationId xmlns:a16="http://schemas.microsoft.com/office/drawing/2014/main" id="{6610EF7B-7DD1-4021-8E74-1925A2AECAF8}"/>
              </a:ext>
            </a:extLst>
          </p:cNvPr>
          <p:cNvSpPr>
            <a:spLocks noGrp="1"/>
          </p:cNvSpPr>
          <p:nvPr>
            <p:ph sz="half" idx="1"/>
          </p:nvPr>
        </p:nvSpPr>
        <p:spPr>
          <a:xfrm>
            <a:off x="838200" y="1825625"/>
            <a:ext cx="4980376" cy="4814326"/>
          </a:xfrm>
        </p:spPr>
        <p:txBody>
          <a:bodyPr>
            <a:normAutofit fontScale="92500" lnSpcReduction="10000"/>
          </a:bodyPr>
          <a:lstStyle/>
          <a:p>
            <a:pPr>
              <a:lnSpc>
                <a:spcPct val="100000"/>
              </a:lnSpc>
            </a:pPr>
            <a:r>
              <a:rPr lang="en-US" altLang="zh-CN" sz="1800" dirty="0"/>
              <a:t>Before Neural Network was invented, humans have to define a mathematic model of the real world task by hand. In fact, most of the mathematic model is just a function.</a:t>
            </a:r>
          </a:p>
          <a:p>
            <a:pPr>
              <a:lnSpc>
                <a:spcPct val="100000"/>
              </a:lnSpc>
            </a:pPr>
            <a:r>
              <a:rPr lang="zh-CN" altLang="en-US" sz="1800" dirty="0"/>
              <a:t>神经网络被发明之前，真实世界任务的数学模型需要由人来手工建立。事实上，大多数情况下数学模型是一个函数。</a:t>
            </a:r>
            <a:endParaRPr lang="en-US" altLang="zh-CN" sz="1800" dirty="0"/>
          </a:p>
          <a:p>
            <a:pPr>
              <a:lnSpc>
                <a:spcPct val="100000"/>
              </a:lnSpc>
            </a:pPr>
            <a:r>
              <a:rPr lang="en-US" altLang="zh-CN" sz="1800" dirty="0"/>
              <a:t>But the parameters of model is still unknow, just after the function was created</a:t>
            </a:r>
          </a:p>
          <a:p>
            <a:pPr>
              <a:lnSpc>
                <a:spcPct val="100000"/>
              </a:lnSpc>
            </a:pPr>
            <a:r>
              <a:rPr lang="zh-CN" altLang="en-US" sz="1800" dirty="0"/>
              <a:t>但是，模型的参数在刚开始是未知的</a:t>
            </a:r>
            <a:endParaRPr lang="en-US" altLang="zh-CN" sz="1800" dirty="0"/>
          </a:p>
          <a:p>
            <a:pPr>
              <a:lnSpc>
                <a:spcPct val="100000"/>
              </a:lnSpc>
            </a:pPr>
            <a:r>
              <a:rPr lang="en-US" altLang="zh-CN" sz="1800" dirty="0"/>
              <a:t>And then we use the computers to figure it out</a:t>
            </a:r>
          </a:p>
          <a:p>
            <a:pPr>
              <a:lnSpc>
                <a:spcPct val="100000"/>
              </a:lnSpc>
            </a:pPr>
            <a:r>
              <a:rPr lang="zh-CN" altLang="en-US" sz="1800" dirty="0"/>
              <a:t>人们用计算机去算出来这些未知的参数</a:t>
            </a:r>
            <a:endParaRPr lang="en-US" altLang="zh-CN" sz="1800" dirty="0"/>
          </a:p>
          <a:p>
            <a:pPr>
              <a:lnSpc>
                <a:spcPct val="100000"/>
              </a:lnSpc>
            </a:pPr>
            <a:r>
              <a:rPr lang="en-US" altLang="zh-CN" sz="1800" dirty="0"/>
              <a:t>Finally, we can use the model to do some tasks.</a:t>
            </a:r>
          </a:p>
          <a:p>
            <a:pPr>
              <a:lnSpc>
                <a:spcPct val="100000"/>
              </a:lnSpc>
            </a:pPr>
            <a:r>
              <a:rPr lang="zh-CN" altLang="en-US" sz="1800" dirty="0"/>
              <a:t>最后呢，我们就能用这个做好的模型完成某个特定的任务</a:t>
            </a:r>
            <a:r>
              <a:rPr lang="zh-CN" altLang="en-US" sz="1600" dirty="0"/>
              <a:t>。</a:t>
            </a:r>
            <a:endParaRPr lang="en-US" altLang="zh-CN" sz="1600" dirty="0"/>
          </a:p>
        </p:txBody>
      </p:sp>
      <p:pic>
        <p:nvPicPr>
          <p:cNvPr id="6" name="内容占位符 5">
            <a:extLst>
              <a:ext uri="{FF2B5EF4-FFF2-40B4-BE49-F238E27FC236}">
                <a16:creationId xmlns:a16="http://schemas.microsoft.com/office/drawing/2014/main" id="{D0F64AA5-F681-4A20-970B-E0C8FBD6E69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27821" y="1945359"/>
            <a:ext cx="2470603" cy="1650363"/>
          </a:xfrm>
        </p:spPr>
      </p:pic>
      <p:sp>
        <p:nvSpPr>
          <p:cNvPr id="9" name="文本框 8">
            <a:extLst>
              <a:ext uri="{FF2B5EF4-FFF2-40B4-BE49-F238E27FC236}">
                <a16:creationId xmlns:a16="http://schemas.microsoft.com/office/drawing/2014/main" id="{AD947593-2B50-4B7C-8251-FA2D9B8CD5AB}"/>
              </a:ext>
            </a:extLst>
          </p:cNvPr>
          <p:cNvSpPr txBox="1"/>
          <p:nvPr/>
        </p:nvSpPr>
        <p:spPr>
          <a:xfrm>
            <a:off x="8707669" y="1962973"/>
            <a:ext cx="3419526" cy="1754326"/>
          </a:xfrm>
          <a:prstGeom prst="rect">
            <a:avLst/>
          </a:prstGeom>
          <a:noFill/>
        </p:spPr>
        <p:txBody>
          <a:bodyPr wrap="none" rtlCol="0">
            <a:spAutoFit/>
          </a:bodyPr>
          <a:lstStyle/>
          <a:p>
            <a:r>
              <a:rPr lang="en-US" altLang="zh-CN" dirty="0"/>
              <a:t>Modelling period:</a:t>
            </a:r>
          </a:p>
          <a:p>
            <a:r>
              <a:rPr lang="en-US" altLang="zh-CN" dirty="0"/>
              <a:t>Humans design the function, like</a:t>
            </a:r>
          </a:p>
          <a:p>
            <a:r>
              <a:rPr lang="en-US" altLang="zh-CN" dirty="0"/>
              <a:t>y=a*x1 +b*x2 + c</a:t>
            </a:r>
          </a:p>
          <a:p>
            <a:r>
              <a:rPr lang="en-US" altLang="zh-CN" dirty="0"/>
              <a:t>y is function output</a:t>
            </a:r>
          </a:p>
          <a:p>
            <a:r>
              <a:rPr lang="en-US" altLang="zh-CN" dirty="0"/>
              <a:t>x1 and x2 are function input</a:t>
            </a:r>
          </a:p>
          <a:p>
            <a:r>
              <a:rPr lang="en-US" altLang="zh-CN" dirty="0"/>
              <a:t>a, b, and c are parameters</a:t>
            </a:r>
            <a:endParaRPr lang="zh-CN" altLang="en-US" dirty="0"/>
          </a:p>
        </p:txBody>
      </p:sp>
      <p:sp>
        <p:nvSpPr>
          <p:cNvPr id="10" name="文本框 9">
            <a:extLst>
              <a:ext uri="{FF2B5EF4-FFF2-40B4-BE49-F238E27FC236}">
                <a16:creationId xmlns:a16="http://schemas.microsoft.com/office/drawing/2014/main" id="{4CDD2820-86CF-4DDF-BC9B-9F790CCEC9EC}"/>
              </a:ext>
            </a:extLst>
          </p:cNvPr>
          <p:cNvSpPr txBox="1"/>
          <p:nvPr/>
        </p:nvSpPr>
        <p:spPr>
          <a:xfrm>
            <a:off x="7466455" y="4001293"/>
            <a:ext cx="1106904" cy="2308324"/>
          </a:xfrm>
          <a:prstGeom prst="rect">
            <a:avLst/>
          </a:prstGeom>
          <a:noFill/>
        </p:spPr>
        <p:txBody>
          <a:bodyPr wrap="square" rtlCol="0">
            <a:spAutoFit/>
          </a:bodyPr>
          <a:lstStyle/>
          <a:p>
            <a:r>
              <a:rPr lang="en-US" altLang="zh-CN" dirty="0"/>
              <a:t>Training period:</a:t>
            </a:r>
          </a:p>
          <a:p>
            <a:r>
              <a:rPr lang="en-US" altLang="zh-CN" dirty="0"/>
              <a:t>Using known data to calculate parameters </a:t>
            </a:r>
          </a:p>
        </p:txBody>
      </p:sp>
      <p:pic>
        <p:nvPicPr>
          <p:cNvPr id="12" name="图片 11">
            <a:extLst>
              <a:ext uri="{FF2B5EF4-FFF2-40B4-BE49-F238E27FC236}">
                <a16:creationId xmlns:a16="http://schemas.microsoft.com/office/drawing/2014/main" id="{BA63192A-32B2-42D7-A3E3-F165467C7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7821" y="3989585"/>
            <a:ext cx="1347005" cy="2393820"/>
          </a:xfrm>
          <a:prstGeom prst="rect">
            <a:avLst/>
          </a:prstGeom>
        </p:spPr>
      </p:pic>
      <p:pic>
        <p:nvPicPr>
          <p:cNvPr id="14" name="图片 13">
            <a:extLst>
              <a:ext uri="{FF2B5EF4-FFF2-40B4-BE49-F238E27FC236}">
                <a16:creationId xmlns:a16="http://schemas.microsoft.com/office/drawing/2014/main" id="{7F1BB0E2-ABD1-4DF4-A01F-E2C4CCCFB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7212" y="4008500"/>
            <a:ext cx="3020499" cy="1177995"/>
          </a:xfrm>
          <a:prstGeom prst="rect">
            <a:avLst/>
          </a:prstGeom>
        </p:spPr>
      </p:pic>
      <p:sp>
        <p:nvSpPr>
          <p:cNvPr id="15" name="文本框 14">
            <a:extLst>
              <a:ext uri="{FF2B5EF4-FFF2-40B4-BE49-F238E27FC236}">
                <a16:creationId xmlns:a16="http://schemas.microsoft.com/office/drawing/2014/main" id="{B34CFA97-43FB-483B-A685-D5529EE50533}"/>
              </a:ext>
            </a:extLst>
          </p:cNvPr>
          <p:cNvSpPr txBox="1"/>
          <p:nvPr/>
        </p:nvSpPr>
        <p:spPr>
          <a:xfrm>
            <a:off x="8677212" y="5465774"/>
            <a:ext cx="3355406" cy="923330"/>
          </a:xfrm>
          <a:prstGeom prst="rect">
            <a:avLst/>
          </a:prstGeom>
          <a:noFill/>
        </p:spPr>
        <p:txBody>
          <a:bodyPr wrap="none" rtlCol="0">
            <a:spAutoFit/>
          </a:bodyPr>
          <a:lstStyle/>
          <a:p>
            <a:r>
              <a:rPr lang="en-US" altLang="zh-CN" dirty="0"/>
              <a:t>Inferencing period:</a:t>
            </a:r>
          </a:p>
          <a:p>
            <a:r>
              <a:rPr lang="en-US" altLang="zh-CN" dirty="0"/>
              <a:t>Using the trained function to do</a:t>
            </a:r>
          </a:p>
          <a:p>
            <a:r>
              <a:rPr lang="en-US" altLang="zh-CN" dirty="0"/>
              <a:t>given task.</a:t>
            </a:r>
            <a:endParaRPr lang="zh-CN" altLang="en-US" dirty="0"/>
          </a:p>
        </p:txBody>
      </p:sp>
    </p:spTree>
    <p:extLst>
      <p:ext uri="{BB962C8B-B14F-4D97-AF65-F5344CB8AC3E}">
        <p14:creationId xmlns:p14="http://schemas.microsoft.com/office/powerpoint/2010/main" val="1265901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E7723-8FA5-457D-9B10-9A898A72BAF7}"/>
              </a:ext>
            </a:extLst>
          </p:cNvPr>
          <p:cNvSpPr>
            <a:spLocks noGrp="1"/>
          </p:cNvSpPr>
          <p:nvPr>
            <p:ph type="title"/>
          </p:nvPr>
        </p:nvSpPr>
        <p:spPr/>
        <p:txBody>
          <a:bodyPr>
            <a:normAutofit fontScale="90000"/>
          </a:bodyPr>
          <a:lstStyle/>
          <a:p>
            <a:r>
              <a:rPr lang="en-US" altLang="zh-CN" dirty="0"/>
              <a:t>How could A.I. doing all these awesome things?</a:t>
            </a:r>
            <a:br>
              <a:rPr lang="en-US" altLang="zh-CN" dirty="0"/>
            </a:br>
            <a:r>
              <a:rPr lang="zh-CN" altLang="en-US" sz="2000" dirty="0"/>
              <a:t>人工智能是如何做到这些炫酷的事的？</a:t>
            </a:r>
            <a:endParaRPr lang="zh-CN" altLang="en-US" sz="4000" dirty="0"/>
          </a:p>
        </p:txBody>
      </p:sp>
      <p:pic>
        <p:nvPicPr>
          <p:cNvPr id="19" name="内容占位符 18">
            <a:extLst>
              <a:ext uri="{FF2B5EF4-FFF2-40B4-BE49-F238E27FC236}">
                <a16:creationId xmlns:a16="http://schemas.microsoft.com/office/drawing/2014/main" id="{2901C6F6-265C-4584-BDD6-D8C21EC2E0C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41539" y="3047346"/>
            <a:ext cx="3046860" cy="2524542"/>
          </a:xfrm>
        </p:spPr>
      </p:pic>
      <p:sp>
        <p:nvSpPr>
          <p:cNvPr id="29" name="文本框 28">
            <a:extLst>
              <a:ext uri="{FF2B5EF4-FFF2-40B4-BE49-F238E27FC236}">
                <a16:creationId xmlns:a16="http://schemas.microsoft.com/office/drawing/2014/main" id="{08C576F8-4480-4E63-B4D8-22BE4817A0FD}"/>
              </a:ext>
            </a:extLst>
          </p:cNvPr>
          <p:cNvSpPr txBox="1"/>
          <p:nvPr/>
        </p:nvSpPr>
        <p:spPr>
          <a:xfrm>
            <a:off x="1507785" y="3909507"/>
            <a:ext cx="1314784" cy="400110"/>
          </a:xfrm>
          <a:prstGeom prst="rect">
            <a:avLst/>
          </a:prstGeom>
          <a:noFill/>
        </p:spPr>
        <p:txBody>
          <a:bodyPr wrap="none" rtlCol="0">
            <a:spAutoFit/>
          </a:bodyPr>
          <a:lstStyle/>
          <a:p>
            <a:r>
              <a:rPr lang="en-US" altLang="zh-CN" sz="2000" b="1" dirty="0"/>
              <a:t>Data </a:t>
            </a:r>
            <a:r>
              <a:rPr lang="zh-CN" altLang="en-US" sz="2000" b="1" dirty="0"/>
              <a:t>数据</a:t>
            </a:r>
          </a:p>
        </p:txBody>
      </p:sp>
      <p:sp>
        <p:nvSpPr>
          <p:cNvPr id="30" name="文本框 29">
            <a:extLst>
              <a:ext uri="{FF2B5EF4-FFF2-40B4-BE49-F238E27FC236}">
                <a16:creationId xmlns:a16="http://schemas.microsoft.com/office/drawing/2014/main" id="{8CC453C5-CDE3-44D5-9961-5D47FC7D0181}"/>
              </a:ext>
            </a:extLst>
          </p:cNvPr>
          <p:cNvSpPr txBox="1"/>
          <p:nvPr/>
        </p:nvSpPr>
        <p:spPr>
          <a:xfrm>
            <a:off x="1191994" y="6386401"/>
            <a:ext cx="1516762" cy="400110"/>
          </a:xfrm>
          <a:prstGeom prst="rect">
            <a:avLst/>
          </a:prstGeom>
          <a:noFill/>
        </p:spPr>
        <p:txBody>
          <a:bodyPr wrap="none" rtlCol="0">
            <a:spAutoFit/>
          </a:bodyPr>
          <a:lstStyle/>
          <a:p>
            <a:r>
              <a:rPr lang="en-US" altLang="zh-CN" sz="2000" b="1" dirty="0"/>
              <a:t>Model </a:t>
            </a:r>
            <a:r>
              <a:rPr lang="zh-CN" altLang="en-US" sz="2000" b="1" dirty="0"/>
              <a:t>模型</a:t>
            </a:r>
          </a:p>
        </p:txBody>
      </p:sp>
      <p:sp>
        <p:nvSpPr>
          <p:cNvPr id="31" name="箭头: 右 30">
            <a:extLst>
              <a:ext uri="{FF2B5EF4-FFF2-40B4-BE49-F238E27FC236}">
                <a16:creationId xmlns:a16="http://schemas.microsoft.com/office/drawing/2014/main" id="{F95156E1-259E-4253-8AD3-C606FF985E3A}"/>
              </a:ext>
            </a:extLst>
          </p:cNvPr>
          <p:cNvSpPr/>
          <p:nvPr/>
        </p:nvSpPr>
        <p:spPr>
          <a:xfrm>
            <a:off x="3803375" y="3091212"/>
            <a:ext cx="622852" cy="42061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EFCE4F50-D298-4AFC-ABA8-84551B14C13B}"/>
              </a:ext>
            </a:extLst>
          </p:cNvPr>
          <p:cNvSpPr/>
          <p:nvPr/>
        </p:nvSpPr>
        <p:spPr>
          <a:xfrm>
            <a:off x="3803375" y="5098360"/>
            <a:ext cx="622852" cy="42061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792FC906-2D7E-46E6-82E1-54CA9FE43B42}"/>
              </a:ext>
            </a:extLst>
          </p:cNvPr>
          <p:cNvSpPr/>
          <p:nvPr/>
        </p:nvSpPr>
        <p:spPr>
          <a:xfrm>
            <a:off x="8225161" y="4109562"/>
            <a:ext cx="622852" cy="42061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79B88AA3-A6A5-4DEE-B25A-167FD82E3CF3}"/>
              </a:ext>
            </a:extLst>
          </p:cNvPr>
          <p:cNvSpPr txBox="1"/>
          <p:nvPr/>
        </p:nvSpPr>
        <p:spPr>
          <a:xfrm>
            <a:off x="1911626" y="1493672"/>
            <a:ext cx="7890302" cy="646331"/>
          </a:xfrm>
          <a:prstGeom prst="rect">
            <a:avLst/>
          </a:prstGeom>
          <a:noFill/>
        </p:spPr>
        <p:txBody>
          <a:bodyPr wrap="none" rtlCol="0">
            <a:spAutoFit/>
          </a:bodyPr>
          <a:lstStyle/>
          <a:p>
            <a:r>
              <a:rPr lang="en-US" altLang="zh-CN" b="1" dirty="0"/>
              <a:t>How a program that </a:t>
            </a:r>
            <a:r>
              <a:rPr lang="en-US" altLang="zh-CN" b="1" dirty="0">
                <a:solidFill>
                  <a:srgbClr val="FF0000"/>
                </a:solidFill>
              </a:rPr>
              <a:t>NOT</a:t>
            </a:r>
            <a:r>
              <a:rPr lang="zh-CN" altLang="en-US" b="1" dirty="0"/>
              <a:t> </a:t>
            </a:r>
            <a:r>
              <a:rPr lang="en-US" altLang="zh-CN" b="1" dirty="0"/>
              <a:t>followed Machine Learning principle working</a:t>
            </a:r>
          </a:p>
          <a:p>
            <a:r>
              <a:rPr lang="zh-CN" altLang="en-US" b="1" dirty="0"/>
              <a:t> 一个</a:t>
            </a:r>
            <a:r>
              <a:rPr lang="zh-CN" altLang="en-US" b="1" dirty="0">
                <a:solidFill>
                  <a:srgbClr val="FF0000"/>
                </a:solidFill>
              </a:rPr>
              <a:t>不</a:t>
            </a:r>
            <a:r>
              <a:rPr lang="zh-CN" altLang="en-US" b="1" dirty="0"/>
              <a:t>是基于机器学习原则的软件是如何工作的</a:t>
            </a:r>
          </a:p>
        </p:txBody>
      </p:sp>
      <p:sp>
        <p:nvSpPr>
          <p:cNvPr id="35" name="文本框 34">
            <a:extLst>
              <a:ext uri="{FF2B5EF4-FFF2-40B4-BE49-F238E27FC236}">
                <a16:creationId xmlns:a16="http://schemas.microsoft.com/office/drawing/2014/main" id="{A0969A17-9D22-4F52-A941-C261945913DD}"/>
              </a:ext>
            </a:extLst>
          </p:cNvPr>
          <p:cNvSpPr txBox="1"/>
          <p:nvPr/>
        </p:nvSpPr>
        <p:spPr>
          <a:xfrm>
            <a:off x="9801928" y="5074048"/>
            <a:ext cx="1484702" cy="400110"/>
          </a:xfrm>
          <a:prstGeom prst="rect">
            <a:avLst/>
          </a:prstGeom>
          <a:noFill/>
        </p:spPr>
        <p:txBody>
          <a:bodyPr wrap="none" rtlCol="0">
            <a:spAutoFit/>
          </a:bodyPr>
          <a:lstStyle/>
          <a:p>
            <a:r>
              <a:rPr lang="en-US" altLang="zh-CN" sz="2000" b="1" dirty="0"/>
              <a:t>Result </a:t>
            </a:r>
            <a:r>
              <a:rPr lang="zh-CN" altLang="en-US" sz="2000" b="1" dirty="0"/>
              <a:t>结果</a:t>
            </a:r>
          </a:p>
        </p:txBody>
      </p:sp>
      <p:sp>
        <p:nvSpPr>
          <p:cNvPr id="4" name="文本框 3">
            <a:extLst>
              <a:ext uri="{FF2B5EF4-FFF2-40B4-BE49-F238E27FC236}">
                <a16:creationId xmlns:a16="http://schemas.microsoft.com/office/drawing/2014/main" id="{BB2FF943-CCEE-421A-86C1-6FB51791215F}"/>
              </a:ext>
            </a:extLst>
          </p:cNvPr>
          <p:cNvSpPr txBox="1"/>
          <p:nvPr/>
        </p:nvSpPr>
        <p:spPr>
          <a:xfrm>
            <a:off x="1416756" y="2471997"/>
            <a:ext cx="1452642" cy="1323439"/>
          </a:xfrm>
          <a:prstGeom prst="rect">
            <a:avLst/>
          </a:prstGeom>
          <a:noFill/>
        </p:spPr>
        <p:txBody>
          <a:bodyPr wrap="none" rtlCol="0">
            <a:spAutoFit/>
          </a:bodyPr>
          <a:lstStyle/>
          <a:p>
            <a:r>
              <a:rPr lang="en-US" altLang="zh-CN" sz="4000" b="1" dirty="0">
                <a:solidFill>
                  <a:srgbClr val="FF0000"/>
                </a:solidFill>
              </a:rPr>
              <a:t>A = 1</a:t>
            </a:r>
          </a:p>
          <a:p>
            <a:r>
              <a:rPr lang="en-US" altLang="zh-CN" sz="4000" b="1" dirty="0">
                <a:solidFill>
                  <a:srgbClr val="FF0000"/>
                </a:solidFill>
              </a:rPr>
              <a:t>B = 2</a:t>
            </a:r>
            <a:endParaRPr lang="zh-CN" altLang="en-US" sz="4000" b="1" dirty="0">
              <a:solidFill>
                <a:srgbClr val="FF0000"/>
              </a:solidFill>
            </a:endParaRPr>
          </a:p>
        </p:txBody>
      </p:sp>
      <p:sp>
        <p:nvSpPr>
          <p:cNvPr id="5" name="文本框 4">
            <a:extLst>
              <a:ext uri="{FF2B5EF4-FFF2-40B4-BE49-F238E27FC236}">
                <a16:creationId xmlns:a16="http://schemas.microsoft.com/office/drawing/2014/main" id="{618E49A7-8A4F-4EF1-9219-1EBD57B4A2F9}"/>
              </a:ext>
            </a:extLst>
          </p:cNvPr>
          <p:cNvSpPr txBox="1"/>
          <p:nvPr/>
        </p:nvSpPr>
        <p:spPr>
          <a:xfrm>
            <a:off x="884057" y="5049452"/>
            <a:ext cx="2433680" cy="707886"/>
          </a:xfrm>
          <a:prstGeom prst="rect">
            <a:avLst/>
          </a:prstGeom>
          <a:noFill/>
        </p:spPr>
        <p:txBody>
          <a:bodyPr wrap="none" rtlCol="0">
            <a:spAutoFit/>
          </a:bodyPr>
          <a:lstStyle>
            <a:defPPr>
              <a:defRPr lang="zh-CN"/>
            </a:defPPr>
            <a:lvl1pPr>
              <a:defRPr sz="4000" b="1">
                <a:solidFill>
                  <a:srgbClr val="FF0000"/>
                </a:solidFill>
              </a:defRPr>
            </a:lvl1pPr>
          </a:lstStyle>
          <a:p>
            <a:r>
              <a:rPr lang="en-US" altLang="zh-CN"/>
              <a:t>C = A +</a:t>
            </a:r>
            <a:r>
              <a:rPr lang="en-US" altLang="zh-CN" dirty="0"/>
              <a:t> B</a:t>
            </a:r>
            <a:endParaRPr lang="zh-CN" altLang="en-US" dirty="0"/>
          </a:p>
        </p:txBody>
      </p:sp>
      <p:sp>
        <p:nvSpPr>
          <p:cNvPr id="17" name="文本框 16">
            <a:extLst>
              <a:ext uri="{FF2B5EF4-FFF2-40B4-BE49-F238E27FC236}">
                <a16:creationId xmlns:a16="http://schemas.microsoft.com/office/drawing/2014/main" id="{CE074628-5C79-4B74-A8C2-37AE971FEA42}"/>
              </a:ext>
            </a:extLst>
          </p:cNvPr>
          <p:cNvSpPr txBox="1"/>
          <p:nvPr/>
        </p:nvSpPr>
        <p:spPr>
          <a:xfrm>
            <a:off x="9466664" y="4100963"/>
            <a:ext cx="1426994" cy="707886"/>
          </a:xfrm>
          <a:prstGeom prst="rect">
            <a:avLst/>
          </a:prstGeom>
          <a:noFill/>
        </p:spPr>
        <p:txBody>
          <a:bodyPr wrap="none" rtlCol="0">
            <a:spAutoFit/>
          </a:bodyPr>
          <a:lstStyle>
            <a:defPPr>
              <a:defRPr lang="zh-CN"/>
            </a:defPPr>
            <a:lvl1pPr>
              <a:defRPr sz="4000" b="1">
                <a:solidFill>
                  <a:srgbClr val="FF0000"/>
                </a:solidFill>
              </a:defRPr>
            </a:lvl1pPr>
          </a:lstStyle>
          <a:p>
            <a:r>
              <a:rPr lang="en-US" altLang="zh-CN" dirty="0"/>
              <a:t>C = 3</a:t>
            </a:r>
            <a:endParaRPr lang="zh-CN" altLang="en-US" dirty="0"/>
          </a:p>
        </p:txBody>
      </p:sp>
      <p:pic>
        <p:nvPicPr>
          <p:cNvPr id="23" name="图片 22">
            <a:extLst>
              <a:ext uri="{FF2B5EF4-FFF2-40B4-BE49-F238E27FC236}">
                <a16:creationId xmlns:a16="http://schemas.microsoft.com/office/drawing/2014/main" id="{352C6ED0-C51A-4FED-9D90-3E2CE3F90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192" y="2327383"/>
            <a:ext cx="2759970" cy="1527659"/>
          </a:xfrm>
          <a:prstGeom prst="rect">
            <a:avLst/>
          </a:prstGeom>
        </p:spPr>
      </p:pic>
      <p:pic>
        <p:nvPicPr>
          <p:cNvPr id="28" name="图片 27">
            <a:extLst>
              <a:ext uri="{FF2B5EF4-FFF2-40B4-BE49-F238E27FC236}">
                <a16:creationId xmlns:a16="http://schemas.microsoft.com/office/drawing/2014/main" id="{DB6AEC6B-6FC9-44A1-8CFE-A57CDBC3B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192" y="4561915"/>
            <a:ext cx="2759970" cy="1824486"/>
          </a:xfrm>
          <a:prstGeom prst="rect">
            <a:avLst/>
          </a:prstGeom>
        </p:spPr>
      </p:pic>
      <p:pic>
        <p:nvPicPr>
          <p:cNvPr id="27" name="图片 26">
            <a:extLst>
              <a:ext uri="{FF2B5EF4-FFF2-40B4-BE49-F238E27FC236}">
                <a16:creationId xmlns:a16="http://schemas.microsoft.com/office/drawing/2014/main" id="{6C4107F2-AB7A-4702-9F16-006842425D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0547" y="3537311"/>
            <a:ext cx="2647463" cy="1588478"/>
          </a:xfrm>
          <a:prstGeom prst="rect">
            <a:avLst/>
          </a:prstGeom>
        </p:spPr>
      </p:pic>
      <p:sp>
        <p:nvSpPr>
          <p:cNvPr id="18" name="文本框 17">
            <a:extLst>
              <a:ext uri="{FF2B5EF4-FFF2-40B4-BE49-F238E27FC236}">
                <a16:creationId xmlns:a16="http://schemas.microsoft.com/office/drawing/2014/main" id="{1E284119-576B-466F-9CC6-BB52A7766CFC}"/>
              </a:ext>
            </a:extLst>
          </p:cNvPr>
          <p:cNvSpPr txBox="1"/>
          <p:nvPr/>
        </p:nvSpPr>
        <p:spPr>
          <a:xfrm>
            <a:off x="3450325" y="6534659"/>
            <a:ext cx="8876148" cy="338554"/>
          </a:xfrm>
          <a:prstGeom prst="rect">
            <a:avLst/>
          </a:prstGeom>
          <a:noFill/>
        </p:spPr>
        <p:txBody>
          <a:bodyPr wrap="none" rtlCol="0">
            <a:spAutoFit/>
          </a:bodyPr>
          <a:lstStyle/>
          <a:p>
            <a:r>
              <a:rPr lang="en-US" altLang="zh-CN" sz="1600" dirty="0"/>
              <a:t>Inspired by Microsoft Ignite The Tour Slide which was illustrated by David.m.smith@Microsoft.com </a:t>
            </a:r>
            <a:endParaRPr lang="zh-CN" altLang="en-US" sz="1600" dirty="0"/>
          </a:p>
        </p:txBody>
      </p:sp>
    </p:spTree>
    <p:extLst>
      <p:ext uri="{BB962C8B-B14F-4D97-AF65-F5344CB8AC3E}">
        <p14:creationId xmlns:p14="http://schemas.microsoft.com/office/powerpoint/2010/main" val="267677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8"/>
                                        </p:tgtEl>
                                        <p:attrNameLst>
                                          <p:attrName>style.visibility</p:attrName>
                                        </p:attrNameLst>
                                      </p:cBhvr>
                                      <p:to>
                                        <p:strVal val="hidden"/>
                                      </p:to>
                                    </p:set>
                                  </p:childTnLst>
                                </p:cTn>
                              </p:par>
                            </p:childTnLst>
                          </p:cTn>
                        </p:par>
                        <p:par>
                          <p:cTn id="9" fill="hold">
                            <p:stCondLst>
                              <p:cond delay="0"/>
                            </p:stCondLst>
                            <p:childTnLst>
                              <p:par>
                                <p:cTn id="10" presetID="1" presetClass="exit" presetSubtype="0" fill="hold" nodeType="afterEffect">
                                  <p:stCondLst>
                                    <p:cond delay="1000"/>
                                  </p:stCondLst>
                                  <p:childTnLst>
                                    <p:set>
                                      <p:cBhvr>
                                        <p:cTn id="11"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E7723-8FA5-457D-9B10-9A898A72BAF7}"/>
              </a:ext>
            </a:extLst>
          </p:cNvPr>
          <p:cNvSpPr>
            <a:spLocks noGrp="1"/>
          </p:cNvSpPr>
          <p:nvPr>
            <p:ph type="title"/>
          </p:nvPr>
        </p:nvSpPr>
        <p:spPr/>
        <p:txBody>
          <a:bodyPr>
            <a:normAutofit fontScale="90000"/>
          </a:bodyPr>
          <a:lstStyle/>
          <a:p>
            <a:r>
              <a:rPr lang="en-US" altLang="zh-CN" dirty="0"/>
              <a:t>How could A.I. doing all these awesome things?</a:t>
            </a:r>
            <a:br>
              <a:rPr lang="en-US" altLang="zh-CN" dirty="0"/>
            </a:br>
            <a:r>
              <a:rPr lang="zh-CN" altLang="en-US" sz="2000" dirty="0"/>
              <a:t>人工智能是如何做到这些炫酷的事的？</a:t>
            </a:r>
            <a:endParaRPr lang="zh-CN" altLang="en-US" sz="4000" dirty="0"/>
          </a:p>
        </p:txBody>
      </p:sp>
      <p:pic>
        <p:nvPicPr>
          <p:cNvPr id="19" name="内容占位符 18">
            <a:extLst>
              <a:ext uri="{FF2B5EF4-FFF2-40B4-BE49-F238E27FC236}">
                <a16:creationId xmlns:a16="http://schemas.microsoft.com/office/drawing/2014/main" id="{2901C6F6-265C-4584-BDD6-D8C21EC2E0C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589971" y="2559084"/>
            <a:ext cx="2540472" cy="2104963"/>
          </a:xfrm>
        </p:spPr>
      </p:pic>
      <p:sp>
        <p:nvSpPr>
          <p:cNvPr id="31" name="箭头: 右 30">
            <a:extLst>
              <a:ext uri="{FF2B5EF4-FFF2-40B4-BE49-F238E27FC236}">
                <a16:creationId xmlns:a16="http://schemas.microsoft.com/office/drawing/2014/main" id="{F95156E1-259E-4253-8AD3-C606FF985E3A}"/>
              </a:ext>
            </a:extLst>
          </p:cNvPr>
          <p:cNvSpPr/>
          <p:nvPr/>
        </p:nvSpPr>
        <p:spPr>
          <a:xfrm>
            <a:off x="2955736" y="2479672"/>
            <a:ext cx="622852" cy="42061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EFCE4F50-D298-4AFC-ABA8-84551B14C13B}"/>
              </a:ext>
            </a:extLst>
          </p:cNvPr>
          <p:cNvSpPr/>
          <p:nvPr/>
        </p:nvSpPr>
        <p:spPr>
          <a:xfrm>
            <a:off x="2955736" y="4291019"/>
            <a:ext cx="622852" cy="42061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79B88AA3-A6A5-4DEE-B25A-167FD82E3CF3}"/>
              </a:ext>
            </a:extLst>
          </p:cNvPr>
          <p:cNvSpPr txBox="1"/>
          <p:nvPr/>
        </p:nvSpPr>
        <p:spPr>
          <a:xfrm>
            <a:off x="1911626" y="1493672"/>
            <a:ext cx="7124066" cy="646331"/>
          </a:xfrm>
          <a:prstGeom prst="rect">
            <a:avLst/>
          </a:prstGeom>
          <a:noFill/>
        </p:spPr>
        <p:txBody>
          <a:bodyPr wrap="none" rtlCol="0">
            <a:spAutoFit/>
          </a:bodyPr>
          <a:lstStyle/>
          <a:p>
            <a:pPr algn="ctr"/>
            <a:r>
              <a:rPr lang="en-US" altLang="zh-CN" b="1" dirty="0"/>
              <a:t>How a program that</a:t>
            </a:r>
            <a:r>
              <a:rPr lang="zh-CN" altLang="en-US" b="1" dirty="0"/>
              <a:t> </a:t>
            </a:r>
            <a:r>
              <a:rPr lang="en-US" altLang="zh-CN" b="1" dirty="0"/>
              <a:t>followed Machine Learning principle working</a:t>
            </a:r>
          </a:p>
          <a:p>
            <a:pPr algn="ctr"/>
            <a:r>
              <a:rPr lang="zh-CN" altLang="en-US" b="1" dirty="0"/>
              <a:t> 一个基于机器学习原则的软件是如何工作的</a:t>
            </a:r>
          </a:p>
        </p:txBody>
      </p:sp>
      <p:sp>
        <p:nvSpPr>
          <p:cNvPr id="6" name="箭头: 圆角右 5">
            <a:extLst>
              <a:ext uri="{FF2B5EF4-FFF2-40B4-BE49-F238E27FC236}">
                <a16:creationId xmlns:a16="http://schemas.microsoft.com/office/drawing/2014/main" id="{1C277239-DE7E-4F6E-9AF1-4BB9343493DA}"/>
              </a:ext>
            </a:extLst>
          </p:cNvPr>
          <p:cNvSpPr/>
          <p:nvPr/>
        </p:nvSpPr>
        <p:spPr>
          <a:xfrm rot="5400000">
            <a:off x="7011561" y="2595093"/>
            <a:ext cx="1325564" cy="2812129"/>
          </a:xfrm>
          <a:prstGeom prst="ben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右 25">
            <a:extLst>
              <a:ext uri="{FF2B5EF4-FFF2-40B4-BE49-F238E27FC236}">
                <a16:creationId xmlns:a16="http://schemas.microsoft.com/office/drawing/2014/main" id="{3ABACDC8-3367-4AF7-88B3-449186335F51}"/>
              </a:ext>
            </a:extLst>
          </p:cNvPr>
          <p:cNvSpPr/>
          <p:nvPr/>
        </p:nvSpPr>
        <p:spPr>
          <a:xfrm>
            <a:off x="7051491" y="5276024"/>
            <a:ext cx="622852" cy="42061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a:extLst>
              <a:ext uri="{FF2B5EF4-FFF2-40B4-BE49-F238E27FC236}">
                <a16:creationId xmlns:a16="http://schemas.microsoft.com/office/drawing/2014/main" id="{B4A21D0C-E1F4-48A9-8AA6-0700DFB5A99D}"/>
              </a:ext>
            </a:extLst>
          </p:cNvPr>
          <p:cNvSpPr/>
          <p:nvPr/>
        </p:nvSpPr>
        <p:spPr>
          <a:xfrm>
            <a:off x="9625501" y="5276023"/>
            <a:ext cx="622852" cy="42061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6CCD2942-7BDB-4934-880D-398B09583E42}"/>
              </a:ext>
            </a:extLst>
          </p:cNvPr>
          <p:cNvSpPr txBox="1"/>
          <p:nvPr/>
        </p:nvSpPr>
        <p:spPr>
          <a:xfrm>
            <a:off x="2322928" y="6497716"/>
            <a:ext cx="9954969" cy="369332"/>
          </a:xfrm>
          <a:prstGeom prst="rect">
            <a:avLst/>
          </a:prstGeom>
          <a:noFill/>
        </p:spPr>
        <p:txBody>
          <a:bodyPr wrap="none" rtlCol="0">
            <a:spAutoFit/>
          </a:bodyPr>
          <a:lstStyle/>
          <a:p>
            <a:r>
              <a:rPr lang="en-US" altLang="zh-CN" dirty="0"/>
              <a:t>Inspired by Microsoft Ignite The Tour Slide which was illustrated by David.m.smith@Microsoft.com </a:t>
            </a:r>
            <a:endParaRPr lang="zh-CN" altLang="en-US" dirty="0"/>
          </a:p>
        </p:txBody>
      </p:sp>
      <p:sp>
        <p:nvSpPr>
          <p:cNvPr id="7" name="文本框 6">
            <a:extLst>
              <a:ext uri="{FF2B5EF4-FFF2-40B4-BE49-F238E27FC236}">
                <a16:creationId xmlns:a16="http://schemas.microsoft.com/office/drawing/2014/main" id="{1E4F4571-F539-4D75-B31B-2A6A045A584B}"/>
              </a:ext>
            </a:extLst>
          </p:cNvPr>
          <p:cNvSpPr txBox="1"/>
          <p:nvPr/>
        </p:nvSpPr>
        <p:spPr>
          <a:xfrm>
            <a:off x="1140701" y="2109429"/>
            <a:ext cx="1324402" cy="1200329"/>
          </a:xfrm>
          <a:prstGeom prst="rect">
            <a:avLst/>
          </a:prstGeom>
          <a:noFill/>
        </p:spPr>
        <p:txBody>
          <a:bodyPr wrap="none" rtlCol="0">
            <a:spAutoFit/>
          </a:bodyPr>
          <a:lstStyle/>
          <a:p>
            <a:r>
              <a:rPr lang="en-US" altLang="zh-CN" sz="3600" b="1" dirty="0">
                <a:solidFill>
                  <a:schemeClr val="accent1"/>
                </a:solidFill>
              </a:rPr>
              <a:t>A = 1</a:t>
            </a:r>
          </a:p>
          <a:p>
            <a:r>
              <a:rPr lang="en-US" altLang="zh-CN" sz="3600" b="1" dirty="0">
                <a:solidFill>
                  <a:schemeClr val="accent1"/>
                </a:solidFill>
              </a:rPr>
              <a:t>B = 2</a:t>
            </a:r>
            <a:endParaRPr lang="zh-CN" altLang="en-US" sz="3600" b="1" dirty="0">
              <a:solidFill>
                <a:schemeClr val="accent1"/>
              </a:solidFill>
            </a:endParaRPr>
          </a:p>
        </p:txBody>
      </p:sp>
      <p:sp>
        <p:nvSpPr>
          <p:cNvPr id="37" name="文本框 36">
            <a:extLst>
              <a:ext uri="{FF2B5EF4-FFF2-40B4-BE49-F238E27FC236}">
                <a16:creationId xmlns:a16="http://schemas.microsoft.com/office/drawing/2014/main" id="{0BB65295-665F-4426-B1F7-45E0A98395D1}"/>
              </a:ext>
            </a:extLst>
          </p:cNvPr>
          <p:cNvSpPr txBox="1"/>
          <p:nvPr/>
        </p:nvSpPr>
        <p:spPr>
          <a:xfrm>
            <a:off x="1074599" y="4045052"/>
            <a:ext cx="1301959" cy="646331"/>
          </a:xfrm>
          <a:prstGeom prst="rect">
            <a:avLst/>
          </a:prstGeom>
          <a:noFill/>
        </p:spPr>
        <p:txBody>
          <a:bodyPr wrap="none" rtlCol="0">
            <a:spAutoFit/>
          </a:bodyPr>
          <a:lstStyle/>
          <a:p>
            <a:r>
              <a:rPr lang="en-US" altLang="zh-CN" sz="3600" b="1" dirty="0">
                <a:solidFill>
                  <a:schemeClr val="accent1"/>
                </a:solidFill>
              </a:rPr>
              <a:t>C = 3</a:t>
            </a:r>
            <a:endParaRPr lang="zh-CN" altLang="en-US" sz="3600" b="1" dirty="0">
              <a:solidFill>
                <a:schemeClr val="accent1"/>
              </a:solidFill>
            </a:endParaRPr>
          </a:p>
        </p:txBody>
      </p:sp>
      <p:grpSp>
        <p:nvGrpSpPr>
          <p:cNvPr id="5" name="组合 4">
            <a:extLst>
              <a:ext uri="{FF2B5EF4-FFF2-40B4-BE49-F238E27FC236}">
                <a16:creationId xmlns:a16="http://schemas.microsoft.com/office/drawing/2014/main" id="{EB65B259-8853-4E3C-87CE-EF4FDF72E569}"/>
              </a:ext>
            </a:extLst>
          </p:cNvPr>
          <p:cNvGrpSpPr/>
          <p:nvPr/>
        </p:nvGrpSpPr>
        <p:grpSpPr>
          <a:xfrm>
            <a:off x="673782" y="3768424"/>
            <a:ext cx="2169184" cy="1510636"/>
            <a:chOff x="8920444" y="3509882"/>
            <a:chExt cx="3487445" cy="1963155"/>
          </a:xfrm>
        </p:grpSpPr>
        <p:pic>
          <p:nvPicPr>
            <p:cNvPr id="27" name="图片 26">
              <a:extLst>
                <a:ext uri="{FF2B5EF4-FFF2-40B4-BE49-F238E27FC236}">
                  <a16:creationId xmlns:a16="http://schemas.microsoft.com/office/drawing/2014/main" id="{6C4107F2-AB7A-4702-9F16-006842425D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776" y="3509882"/>
              <a:ext cx="2647463" cy="1588478"/>
            </a:xfrm>
            <a:prstGeom prst="rect">
              <a:avLst/>
            </a:prstGeom>
          </p:spPr>
        </p:pic>
        <p:sp>
          <p:nvSpPr>
            <p:cNvPr id="35" name="文本框 34">
              <a:extLst>
                <a:ext uri="{FF2B5EF4-FFF2-40B4-BE49-F238E27FC236}">
                  <a16:creationId xmlns:a16="http://schemas.microsoft.com/office/drawing/2014/main" id="{A0969A17-9D22-4F52-A941-C261945913DD}"/>
                </a:ext>
              </a:extLst>
            </p:cNvPr>
            <p:cNvSpPr txBox="1"/>
            <p:nvPr/>
          </p:nvSpPr>
          <p:spPr>
            <a:xfrm>
              <a:off x="8920444" y="5073064"/>
              <a:ext cx="3487445" cy="399973"/>
            </a:xfrm>
            <a:prstGeom prst="rect">
              <a:avLst/>
            </a:prstGeom>
            <a:noFill/>
          </p:spPr>
          <p:txBody>
            <a:bodyPr wrap="none" rtlCol="0">
              <a:spAutoFit/>
            </a:bodyPr>
            <a:lstStyle/>
            <a:p>
              <a:r>
                <a:rPr lang="en-US" altLang="zh-CN" sz="1400" b="1" dirty="0"/>
                <a:t>Training Result </a:t>
              </a:r>
              <a:r>
                <a:rPr lang="zh-CN" altLang="en-US" sz="1400" b="1" dirty="0"/>
                <a:t>训练结果</a:t>
              </a:r>
            </a:p>
          </p:txBody>
        </p:sp>
      </p:grpSp>
      <p:sp>
        <p:nvSpPr>
          <p:cNvPr id="8" name="文本框 7">
            <a:extLst>
              <a:ext uri="{FF2B5EF4-FFF2-40B4-BE49-F238E27FC236}">
                <a16:creationId xmlns:a16="http://schemas.microsoft.com/office/drawing/2014/main" id="{67D81257-2FBF-4551-8AF6-B600AAFFD077}"/>
              </a:ext>
            </a:extLst>
          </p:cNvPr>
          <p:cNvSpPr txBox="1"/>
          <p:nvPr/>
        </p:nvSpPr>
        <p:spPr>
          <a:xfrm>
            <a:off x="7798536" y="5069016"/>
            <a:ext cx="1762021" cy="523220"/>
          </a:xfrm>
          <a:prstGeom prst="rect">
            <a:avLst/>
          </a:prstGeom>
          <a:noFill/>
        </p:spPr>
        <p:txBody>
          <a:bodyPr wrap="none" rtlCol="0">
            <a:spAutoFit/>
          </a:bodyPr>
          <a:lstStyle/>
          <a:p>
            <a:r>
              <a:rPr lang="en-US" altLang="zh-CN" sz="2800" b="1" dirty="0">
                <a:solidFill>
                  <a:schemeClr val="accent1"/>
                </a:solidFill>
              </a:rPr>
              <a:t>C = A + B</a:t>
            </a:r>
            <a:endParaRPr lang="zh-CN" altLang="en-US" sz="2800" b="1" dirty="0">
              <a:solidFill>
                <a:schemeClr val="accent1"/>
              </a:solidFill>
            </a:endParaRPr>
          </a:p>
        </p:txBody>
      </p:sp>
      <p:grpSp>
        <p:nvGrpSpPr>
          <p:cNvPr id="3" name="组合 2">
            <a:extLst>
              <a:ext uri="{FF2B5EF4-FFF2-40B4-BE49-F238E27FC236}">
                <a16:creationId xmlns:a16="http://schemas.microsoft.com/office/drawing/2014/main" id="{284A2026-7DE7-41B4-A1F8-3F9C064A09E7}"/>
              </a:ext>
            </a:extLst>
          </p:cNvPr>
          <p:cNvGrpSpPr/>
          <p:nvPr/>
        </p:nvGrpSpPr>
        <p:grpSpPr>
          <a:xfrm>
            <a:off x="7755074" y="4664047"/>
            <a:ext cx="1870427" cy="1741963"/>
            <a:chOff x="785192" y="4561915"/>
            <a:chExt cx="2759970" cy="2316741"/>
          </a:xfrm>
        </p:grpSpPr>
        <p:pic>
          <p:nvPicPr>
            <p:cNvPr id="28" name="图片 27">
              <a:extLst>
                <a:ext uri="{FF2B5EF4-FFF2-40B4-BE49-F238E27FC236}">
                  <a16:creationId xmlns:a16="http://schemas.microsoft.com/office/drawing/2014/main" id="{DB6AEC6B-6FC9-44A1-8CFE-A57CDBC3B0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192" y="4561915"/>
              <a:ext cx="2759970" cy="1824486"/>
            </a:xfrm>
            <a:prstGeom prst="rect">
              <a:avLst/>
            </a:prstGeom>
          </p:spPr>
        </p:pic>
        <p:sp>
          <p:nvSpPr>
            <p:cNvPr id="30" name="文本框 29">
              <a:extLst>
                <a:ext uri="{FF2B5EF4-FFF2-40B4-BE49-F238E27FC236}">
                  <a16:creationId xmlns:a16="http://schemas.microsoft.com/office/drawing/2014/main" id="{8CC453C5-CDE3-44D5-9961-5D47FC7D0181}"/>
                </a:ext>
              </a:extLst>
            </p:cNvPr>
            <p:cNvSpPr txBox="1"/>
            <p:nvPr/>
          </p:nvSpPr>
          <p:spPr>
            <a:xfrm>
              <a:off x="1017875" y="6387459"/>
              <a:ext cx="2044149" cy="491197"/>
            </a:xfrm>
            <a:prstGeom prst="rect">
              <a:avLst/>
            </a:prstGeom>
            <a:noFill/>
          </p:spPr>
          <p:txBody>
            <a:bodyPr wrap="none" rtlCol="0">
              <a:spAutoFit/>
            </a:bodyPr>
            <a:lstStyle/>
            <a:p>
              <a:r>
                <a:rPr lang="en-US" altLang="zh-CN" b="1" dirty="0"/>
                <a:t>Model </a:t>
              </a:r>
              <a:r>
                <a:rPr lang="zh-CN" altLang="en-US" b="1"/>
                <a:t>模型</a:t>
              </a:r>
              <a:endParaRPr lang="zh-CN" altLang="en-US" b="1" dirty="0"/>
            </a:p>
          </p:txBody>
        </p:sp>
      </p:grpSp>
      <p:sp>
        <p:nvSpPr>
          <p:cNvPr id="9" name="文本框 8">
            <a:extLst>
              <a:ext uri="{FF2B5EF4-FFF2-40B4-BE49-F238E27FC236}">
                <a16:creationId xmlns:a16="http://schemas.microsoft.com/office/drawing/2014/main" id="{C2D52E35-0BC2-4E93-B73B-0A556E42653C}"/>
              </a:ext>
            </a:extLst>
          </p:cNvPr>
          <p:cNvSpPr txBox="1"/>
          <p:nvPr/>
        </p:nvSpPr>
        <p:spPr>
          <a:xfrm>
            <a:off x="5161941" y="5032111"/>
            <a:ext cx="1867819" cy="954107"/>
          </a:xfrm>
          <a:prstGeom prst="rect">
            <a:avLst/>
          </a:prstGeom>
          <a:noFill/>
        </p:spPr>
        <p:txBody>
          <a:bodyPr wrap="none" rtlCol="0">
            <a:spAutoFit/>
          </a:bodyPr>
          <a:lstStyle/>
          <a:p>
            <a:r>
              <a:rPr lang="en-US" altLang="zh-CN" sz="2800" b="1" dirty="0">
                <a:solidFill>
                  <a:schemeClr val="accent1"/>
                </a:solidFill>
              </a:rPr>
              <a:t>A = 10876</a:t>
            </a:r>
          </a:p>
          <a:p>
            <a:r>
              <a:rPr lang="en-US" altLang="zh-CN" sz="2800" b="1" dirty="0">
                <a:solidFill>
                  <a:schemeClr val="accent1"/>
                </a:solidFill>
              </a:rPr>
              <a:t>B = 74326</a:t>
            </a:r>
            <a:endParaRPr lang="zh-CN" altLang="en-US" sz="2800" b="1" dirty="0">
              <a:solidFill>
                <a:schemeClr val="accent1"/>
              </a:solidFill>
            </a:endParaRPr>
          </a:p>
        </p:txBody>
      </p:sp>
      <p:sp>
        <p:nvSpPr>
          <p:cNvPr id="38" name="文本框 37">
            <a:extLst>
              <a:ext uri="{FF2B5EF4-FFF2-40B4-BE49-F238E27FC236}">
                <a16:creationId xmlns:a16="http://schemas.microsoft.com/office/drawing/2014/main" id="{F7C9DFDB-09FC-4DBC-B300-0C7454B56193}"/>
              </a:ext>
            </a:extLst>
          </p:cNvPr>
          <p:cNvSpPr txBox="1"/>
          <p:nvPr/>
        </p:nvSpPr>
        <p:spPr>
          <a:xfrm>
            <a:off x="10359198" y="5455452"/>
            <a:ext cx="1616148" cy="461665"/>
          </a:xfrm>
          <a:prstGeom prst="rect">
            <a:avLst/>
          </a:prstGeom>
          <a:noFill/>
        </p:spPr>
        <p:txBody>
          <a:bodyPr wrap="none" rtlCol="0">
            <a:spAutoFit/>
          </a:bodyPr>
          <a:lstStyle/>
          <a:p>
            <a:r>
              <a:rPr lang="en-US" altLang="zh-CN" sz="2400" b="1" dirty="0">
                <a:solidFill>
                  <a:schemeClr val="accent1"/>
                </a:solidFill>
              </a:rPr>
              <a:t>C = 85202</a:t>
            </a:r>
            <a:endParaRPr lang="zh-CN" altLang="en-US" sz="2400" b="1" dirty="0">
              <a:solidFill>
                <a:schemeClr val="accent1"/>
              </a:solidFill>
            </a:endParaRPr>
          </a:p>
        </p:txBody>
      </p:sp>
      <p:grpSp>
        <p:nvGrpSpPr>
          <p:cNvPr id="22" name="组合 21">
            <a:extLst>
              <a:ext uri="{FF2B5EF4-FFF2-40B4-BE49-F238E27FC236}">
                <a16:creationId xmlns:a16="http://schemas.microsoft.com/office/drawing/2014/main" id="{136A6B9C-785E-44A0-AC78-D258392A8787}"/>
              </a:ext>
            </a:extLst>
          </p:cNvPr>
          <p:cNvGrpSpPr/>
          <p:nvPr/>
        </p:nvGrpSpPr>
        <p:grpSpPr>
          <a:xfrm>
            <a:off x="10484836" y="4937623"/>
            <a:ext cx="1490510" cy="1468387"/>
            <a:chOff x="9184776" y="3509882"/>
            <a:chExt cx="2647463" cy="1970458"/>
          </a:xfrm>
        </p:grpSpPr>
        <p:pic>
          <p:nvPicPr>
            <p:cNvPr id="24" name="图片 23">
              <a:extLst>
                <a:ext uri="{FF2B5EF4-FFF2-40B4-BE49-F238E27FC236}">
                  <a16:creationId xmlns:a16="http://schemas.microsoft.com/office/drawing/2014/main" id="{063A1316-4825-4932-A73B-E7C74B154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776" y="3509882"/>
              <a:ext cx="2647463" cy="1588478"/>
            </a:xfrm>
            <a:prstGeom prst="rect">
              <a:avLst/>
            </a:prstGeom>
          </p:spPr>
        </p:pic>
        <p:sp>
          <p:nvSpPr>
            <p:cNvPr id="25" name="文本框 24">
              <a:extLst>
                <a:ext uri="{FF2B5EF4-FFF2-40B4-BE49-F238E27FC236}">
                  <a16:creationId xmlns:a16="http://schemas.microsoft.com/office/drawing/2014/main" id="{D95A5075-C538-4321-B0BE-38C2101D49AD}"/>
                </a:ext>
              </a:extLst>
            </p:cNvPr>
            <p:cNvSpPr txBox="1"/>
            <p:nvPr/>
          </p:nvSpPr>
          <p:spPr>
            <a:xfrm>
              <a:off x="9369030" y="5067328"/>
              <a:ext cx="2150729" cy="413012"/>
            </a:xfrm>
            <a:prstGeom prst="rect">
              <a:avLst/>
            </a:prstGeom>
            <a:noFill/>
          </p:spPr>
          <p:txBody>
            <a:bodyPr wrap="none" rtlCol="0">
              <a:spAutoFit/>
            </a:bodyPr>
            <a:lstStyle/>
            <a:p>
              <a:r>
                <a:rPr lang="en-US" altLang="zh-CN" sz="1400" b="1" dirty="0"/>
                <a:t>Result </a:t>
              </a:r>
              <a:r>
                <a:rPr lang="zh-CN" altLang="en-US" sz="1400" b="1" dirty="0"/>
                <a:t>结果</a:t>
              </a:r>
            </a:p>
          </p:txBody>
        </p:sp>
      </p:grpSp>
      <p:grpSp>
        <p:nvGrpSpPr>
          <p:cNvPr id="18" name="组合 17">
            <a:extLst>
              <a:ext uri="{FF2B5EF4-FFF2-40B4-BE49-F238E27FC236}">
                <a16:creationId xmlns:a16="http://schemas.microsoft.com/office/drawing/2014/main" id="{EAA11EE9-CB89-4672-BAEB-027C098B821A}"/>
              </a:ext>
            </a:extLst>
          </p:cNvPr>
          <p:cNvGrpSpPr/>
          <p:nvPr/>
        </p:nvGrpSpPr>
        <p:grpSpPr>
          <a:xfrm>
            <a:off x="5075010" y="4902257"/>
            <a:ext cx="1946367" cy="1537871"/>
            <a:chOff x="785192" y="2327383"/>
            <a:chExt cx="2759970" cy="2011167"/>
          </a:xfrm>
        </p:grpSpPr>
        <p:pic>
          <p:nvPicPr>
            <p:cNvPr id="20" name="图片 19">
              <a:extLst>
                <a:ext uri="{FF2B5EF4-FFF2-40B4-BE49-F238E27FC236}">
                  <a16:creationId xmlns:a16="http://schemas.microsoft.com/office/drawing/2014/main" id="{47B3ADAB-EED5-4AD8-99CC-724389B8FB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192" y="2327383"/>
              <a:ext cx="2759970" cy="1527659"/>
            </a:xfrm>
            <a:prstGeom prst="rect">
              <a:avLst/>
            </a:prstGeom>
          </p:spPr>
        </p:pic>
        <p:sp>
          <p:nvSpPr>
            <p:cNvPr id="21" name="文本框 20">
              <a:extLst>
                <a:ext uri="{FF2B5EF4-FFF2-40B4-BE49-F238E27FC236}">
                  <a16:creationId xmlns:a16="http://schemas.microsoft.com/office/drawing/2014/main" id="{D91F386B-90E0-4192-A929-E8021B2A4DFB}"/>
                </a:ext>
              </a:extLst>
            </p:cNvPr>
            <p:cNvSpPr txBox="1"/>
            <p:nvPr/>
          </p:nvSpPr>
          <p:spPr>
            <a:xfrm>
              <a:off x="1350481" y="3895803"/>
              <a:ext cx="1541601" cy="442747"/>
            </a:xfrm>
            <a:prstGeom prst="rect">
              <a:avLst/>
            </a:prstGeom>
            <a:noFill/>
          </p:spPr>
          <p:txBody>
            <a:bodyPr wrap="none" rtlCol="0">
              <a:spAutoFit/>
            </a:bodyPr>
            <a:lstStyle/>
            <a:p>
              <a:r>
                <a:rPr lang="en-US" altLang="zh-CN" sz="1600" b="1" dirty="0"/>
                <a:t>Data </a:t>
              </a:r>
              <a:r>
                <a:rPr lang="zh-CN" altLang="en-US" sz="1600" b="1" dirty="0"/>
                <a:t>数据</a:t>
              </a:r>
            </a:p>
          </p:txBody>
        </p:sp>
      </p:grpSp>
      <p:grpSp>
        <p:nvGrpSpPr>
          <p:cNvPr id="4" name="组合 3">
            <a:extLst>
              <a:ext uri="{FF2B5EF4-FFF2-40B4-BE49-F238E27FC236}">
                <a16:creationId xmlns:a16="http://schemas.microsoft.com/office/drawing/2014/main" id="{FD820ACA-0B9E-485F-A22B-EF413CB4FAE1}"/>
              </a:ext>
            </a:extLst>
          </p:cNvPr>
          <p:cNvGrpSpPr/>
          <p:nvPr/>
        </p:nvGrpSpPr>
        <p:grpSpPr>
          <a:xfrm>
            <a:off x="570389" y="2088227"/>
            <a:ext cx="2375971" cy="1523085"/>
            <a:chOff x="480599" y="2327383"/>
            <a:chExt cx="3369153" cy="1991830"/>
          </a:xfrm>
        </p:grpSpPr>
        <p:pic>
          <p:nvPicPr>
            <p:cNvPr id="23" name="图片 22">
              <a:extLst>
                <a:ext uri="{FF2B5EF4-FFF2-40B4-BE49-F238E27FC236}">
                  <a16:creationId xmlns:a16="http://schemas.microsoft.com/office/drawing/2014/main" id="{352C6ED0-C51A-4FED-9D90-3E2CE3F905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192" y="2327383"/>
              <a:ext cx="2759970" cy="1527659"/>
            </a:xfrm>
            <a:prstGeom prst="rect">
              <a:avLst/>
            </a:prstGeom>
          </p:spPr>
        </p:pic>
        <p:sp>
          <p:nvSpPr>
            <p:cNvPr id="29" name="文本框 28">
              <a:extLst>
                <a:ext uri="{FF2B5EF4-FFF2-40B4-BE49-F238E27FC236}">
                  <a16:creationId xmlns:a16="http://schemas.microsoft.com/office/drawing/2014/main" id="{08C576F8-4480-4E63-B4D8-22BE4817A0FD}"/>
                </a:ext>
              </a:extLst>
            </p:cNvPr>
            <p:cNvSpPr txBox="1"/>
            <p:nvPr/>
          </p:nvSpPr>
          <p:spPr>
            <a:xfrm>
              <a:off x="480599" y="3876465"/>
              <a:ext cx="3369153" cy="442748"/>
            </a:xfrm>
            <a:prstGeom prst="rect">
              <a:avLst/>
            </a:prstGeom>
            <a:noFill/>
          </p:spPr>
          <p:txBody>
            <a:bodyPr wrap="none" rtlCol="0">
              <a:spAutoFit/>
            </a:bodyPr>
            <a:lstStyle/>
            <a:p>
              <a:r>
                <a:rPr lang="en-US" altLang="zh-CN" sz="1600" b="1" dirty="0"/>
                <a:t> Training Data </a:t>
              </a:r>
              <a:r>
                <a:rPr lang="zh-CN" altLang="en-US" sz="1600" b="1" dirty="0"/>
                <a:t>训练数据</a:t>
              </a:r>
            </a:p>
          </p:txBody>
        </p:sp>
      </p:grpSp>
    </p:spTree>
    <p:extLst>
      <p:ext uri="{BB962C8B-B14F-4D97-AF65-F5344CB8AC3E}">
        <p14:creationId xmlns:p14="http://schemas.microsoft.com/office/powerpoint/2010/main" val="254355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E7723-8FA5-457D-9B10-9A898A72BAF7}"/>
              </a:ext>
            </a:extLst>
          </p:cNvPr>
          <p:cNvSpPr>
            <a:spLocks noGrp="1"/>
          </p:cNvSpPr>
          <p:nvPr>
            <p:ph type="title"/>
          </p:nvPr>
        </p:nvSpPr>
        <p:spPr/>
        <p:txBody>
          <a:bodyPr>
            <a:normAutofit fontScale="90000"/>
          </a:bodyPr>
          <a:lstStyle/>
          <a:p>
            <a:r>
              <a:rPr lang="en-US" altLang="zh-CN" dirty="0"/>
              <a:t>How could A.I. doing all these awesome things?</a:t>
            </a:r>
            <a:br>
              <a:rPr lang="en-US" altLang="zh-CN" dirty="0"/>
            </a:br>
            <a:r>
              <a:rPr lang="zh-CN" altLang="en-US" sz="2000" dirty="0"/>
              <a:t>人工智能是如何做到这些炫酷的事的？</a:t>
            </a:r>
            <a:endParaRPr lang="zh-CN" altLang="en-US" sz="4000" dirty="0"/>
          </a:p>
        </p:txBody>
      </p:sp>
      <p:pic>
        <p:nvPicPr>
          <p:cNvPr id="5" name="内容占位符 4">
            <a:extLst>
              <a:ext uri="{FF2B5EF4-FFF2-40B4-BE49-F238E27FC236}">
                <a16:creationId xmlns:a16="http://schemas.microsoft.com/office/drawing/2014/main" id="{949C0252-4A9C-4BBC-BB14-FC1CA19BAFF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20337"/>
            <a:ext cx="5181600" cy="2961914"/>
          </a:xfrm>
        </p:spPr>
      </p:pic>
      <p:sp>
        <p:nvSpPr>
          <p:cNvPr id="27" name="内容占位符 26">
            <a:extLst>
              <a:ext uri="{FF2B5EF4-FFF2-40B4-BE49-F238E27FC236}">
                <a16:creationId xmlns:a16="http://schemas.microsoft.com/office/drawing/2014/main" id="{EB54156C-24E7-40E0-BDEC-A4FC553621C0}"/>
              </a:ext>
            </a:extLst>
          </p:cNvPr>
          <p:cNvSpPr>
            <a:spLocks noGrp="1"/>
          </p:cNvSpPr>
          <p:nvPr>
            <p:ph sz="half" idx="2"/>
          </p:nvPr>
        </p:nvSpPr>
        <p:spPr>
          <a:xfrm>
            <a:off x="6172199" y="1825624"/>
            <a:ext cx="5560255" cy="4856529"/>
          </a:xfrm>
        </p:spPr>
        <p:txBody>
          <a:bodyPr>
            <a:normAutofit/>
          </a:bodyPr>
          <a:lstStyle/>
          <a:p>
            <a:pPr>
              <a:lnSpc>
                <a:spcPct val="100000"/>
              </a:lnSpc>
            </a:pPr>
            <a:r>
              <a:rPr lang="en-US" altLang="zh-CN" sz="2000" dirty="0"/>
              <a:t>After neural network was invented, humans could use a deep neural network to approximate any function.</a:t>
            </a:r>
          </a:p>
          <a:p>
            <a:pPr>
              <a:lnSpc>
                <a:spcPct val="100000"/>
              </a:lnSpc>
            </a:pPr>
            <a:r>
              <a:rPr lang="zh-CN" altLang="en-US" sz="2000" dirty="0"/>
              <a:t>神经网络被发明之后，人类可以用神经网络来近似任意函数模型</a:t>
            </a:r>
            <a:endParaRPr lang="en-US" altLang="zh-CN" sz="2000" dirty="0"/>
          </a:p>
          <a:p>
            <a:pPr>
              <a:lnSpc>
                <a:spcPct val="100000"/>
              </a:lnSpc>
            </a:pPr>
            <a:r>
              <a:rPr lang="en-US" altLang="zh-CN" sz="2000" dirty="0"/>
              <a:t>Hence, scientists do not have to define a precise model by their own.</a:t>
            </a:r>
          </a:p>
          <a:p>
            <a:pPr>
              <a:lnSpc>
                <a:spcPct val="100000"/>
              </a:lnSpc>
            </a:pPr>
            <a:r>
              <a:rPr lang="zh-CN" altLang="en-US" sz="2000" dirty="0"/>
              <a:t>因此科学家无需再自己手工定义一个精准模型</a:t>
            </a:r>
            <a:endParaRPr lang="en-US" altLang="zh-CN" sz="2000" dirty="0"/>
          </a:p>
          <a:p>
            <a:pPr>
              <a:lnSpc>
                <a:spcPct val="100000"/>
              </a:lnSpc>
            </a:pPr>
            <a:r>
              <a:rPr lang="en-US" altLang="zh-CN" sz="2000" dirty="0"/>
              <a:t>According to the given data, computers  could  figure the function and the parameters out.</a:t>
            </a:r>
          </a:p>
          <a:p>
            <a:pPr>
              <a:lnSpc>
                <a:spcPct val="100000"/>
              </a:lnSpc>
            </a:pPr>
            <a:r>
              <a:rPr lang="zh-CN" altLang="en-US" sz="2000" dirty="0"/>
              <a:t>只需要让计算机自己根据训练数据去算出一个神经网络来最大化近似所需的函数模型</a:t>
            </a:r>
          </a:p>
        </p:txBody>
      </p:sp>
    </p:spTree>
    <p:extLst>
      <p:ext uri="{BB962C8B-B14F-4D97-AF65-F5344CB8AC3E}">
        <p14:creationId xmlns:p14="http://schemas.microsoft.com/office/powerpoint/2010/main" val="3122316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E7723-8FA5-457D-9B10-9A898A72BAF7}"/>
              </a:ext>
            </a:extLst>
          </p:cNvPr>
          <p:cNvSpPr>
            <a:spLocks noGrp="1"/>
          </p:cNvSpPr>
          <p:nvPr>
            <p:ph type="title"/>
          </p:nvPr>
        </p:nvSpPr>
        <p:spPr/>
        <p:txBody>
          <a:bodyPr>
            <a:normAutofit fontScale="90000"/>
          </a:bodyPr>
          <a:lstStyle/>
          <a:p>
            <a:r>
              <a:rPr lang="en-US" altLang="zh-CN" dirty="0"/>
              <a:t>How could A.I. doing all these awesome things?</a:t>
            </a:r>
            <a:br>
              <a:rPr lang="en-US" altLang="zh-CN" dirty="0"/>
            </a:br>
            <a:r>
              <a:rPr lang="zh-CN" altLang="en-US" sz="2000" dirty="0"/>
              <a:t>人工智能是如何做到这些炫酷的事的？</a:t>
            </a:r>
            <a:endParaRPr lang="zh-CN" altLang="en-US" sz="4000" dirty="0"/>
          </a:p>
        </p:txBody>
      </p:sp>
      <p:sp>
        <p:nvSpPr>
          <p:cNvPr id="3" name="内容占位符 2">
            <a:extLst>
              <a:ext uri="{FF2B5EF4-FFF2-40B4-BE49-F238E27FC236}">
                <a16:creationId xmlns:a16="http://schemas.microsoft.com/office/drawing/2014/main" id="{6610EF7B-7DD1-4021-8E74-1925A2AECAF8}"/>
              </a:ext>
            </a:extLst>
          </p:cNvPr>
          <p:cNvSpPr>
            <a:spLocks noGrp="1"/>
          </p:cNvSpPr>
          <p:nvPr>
            <p:ph sz="half" idx="1"/>
          </p:nvPr>
        </p:nvSpPr>
        <p:spPr/>
        <p:txBody>
          <a:bodyPr>
            <a:normAutofit fontScale="55000" lnSpcReduction="20000"/>
          </a:bodyPr>
          <a:lstStyle/>
          <a:p>
            <a:r>
              <a:rPr lang="en-US" altLang="zh-CN" dirty="0"/>
              <a:t>Fundamental: Data storing, searching, and calculating</a:t>
            </a:r>
          </a:p>
          <a:p>
            <a:r>
              <a:rPr lang="zh-CN" altLang="en-US" dirty="0"/>
              <a:t>计算机的基础：数据存储、检索和计算</a:t>
            </a:r>
            <a:endParaRPr lang="en-US" altLang="zh-CN" dirty="0"/>
          </a:p>
          <a:p>
            <a:r>
              <a:rPr lang="en-US" altLang="zh-CN" dirty="0"/>
              <a:t>Classification: i.e. classify cats pictures and dogs pictures</a:t>
            </a:r>
          </a:p>
          <a:p>
            <a:r>
              <a:rPr lang="zh-CN" altLang="en-US" dirty="0"/>
              <a:t>分类算法，例如识别图片中哪些是猫哪些是狗</a:t>
            </a:r>
            <a:endParaRPr lang="en-US" altLang="zh-CN" dirty="0"/>
          </a:p>
          <a:p>
            <a:r>
              <a:rPr lang="en-US" altLang="zh-CN" dirty="0"/>
              <a:t>Clustering: i.e. automatically aggregate similar person in groups among all of your classmate by the P.E. score</a:t>
            </a:r>
          </a:p>
          <a:p>
            <a:r>
              <a:rPr lang="zh-CN" altLang="en-US" dirty="0"/>
              <a:t>聚类算法，例如根据体育分数对你同学进行自动的小组划分</a:t>
            </a:r>
            <a:endParaRPr lang="en-US" altLang="zh-CN" dirty="0"/>
          </a:p>
          <a:p>
            <a:r>
              <a:rPr lang="en-US" altLang="zh-CN" dirty="0"/>
              <a:t>Regression: i.e. learning regulations from historical exam score, and use the learned regulation to predict a approximate feature exam score.</a:t>
            </a:r>
          </a:p>
          <a:p>
            <a:r>
              <a:rPr lang="zh-CN" altLang="en-US" dirty="0"/>
              <a:t>回归算法，例如根据以前的考试分数总结某个学生的分数规律，给出未来可能的考试分数</a:t>
            </a:r>
            <a:endParaRPr lang="en-US" altLang="zh-CN" dirty="0"/>
          </a:p>
          <a:p>
            <a:r>
              <a:rPr lang="en-US" altLang="zh-CN" dirty="0"/>
              <a:t>Some awesome task based on above, like draw a picture, sing a song, and so on</a:t>
            </a:r>
          </a:p>
          <a:p>
            <a:r>
              <a:rPr lang="zh-CN" altLang="en-US" dirty="0"/>
              <a:t>像</a:t>
            </a:r>
            <a:r>
              <a:rPr lang="en-US" altLang="zh-CN" dirty="0"/>
              <a:t>A.I.</a:t>
            </a:r>
            <a:r>
              <a:rPr lang="zh-CN" altLang="en-US" dirty="0"/>
              <a:t>画画、唱歌、写毛笔字、打游戏等看起来非常炫酷的任务，其实基本都是基于以上这些最简单最基础的功能组合并发展出来的</a:t>
            </a:r>
            <a:endParaRPr lang="en-US" altLang="zh-CN" dirty="0"/>
          </a:p>
        </p:txBody>
      </p:sp>
      <p:pic>
        <p:nvPicPr>
          <p:cNvPr id="6" name="内容占位符 5">
            <a:extLst>
              <a:ext uri="{FF2B5EF4-FFF2-40B4-BE49-F238E27FC236}">
                <a16:creationId xmlns:a16="http://schemas.microsoft.com/office/drawing/2014/main" id="{CC001811-686F-43CE-8B4E-64D7647AE8F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33588"/>
            <a:ext cx="5181600" cy="2878666"/>
          </a:xfrm>
        </p:spPr>
      </p:pic>
      <p:sp>
        <p:nvSpPr>
          <p:cNvPr id="7" name="文本框 6">
            <a:extLst>
              <a:ext uri="{FF2B5EF4-FFF2-40B4-BE49-F238E27FC236}">
                <a16:creationId xmlns:a16="http://schemas.microsoft.com/office/drawing/2014/main" id="{63C9EDDF-7E0D-45CB-92A7-A249CED50048}"/>
              </a:ext>
            </a:extLst>
          </p:cNvPr>
          <p:cNvSpPr txBox="1"/>
          <p:nvPr/>
        </p:nvSpPr>
        <p:spPr>
          <a:xfrm>
            <a:off x="5683488" y="5915353"/>
            <a:ext cx="6508512" cy="523220"/>
          </a:xfrm>
          <a:prstGeom prst="rect">
            <a:avLst/>
          </a:prstGeom>
          <a:noFill/>
        </p:spPr>
        <p:txBody>
          <a:bodyPr wrap="none" rtlCol="0">
            <a:spAutoFit/>
          </a:bodyPr>
          <a:lstStyle/>
          <a:p>
            <a:pPr algn="ctr"/>
            <a:r>
              <a:rPr lang="en-US" altLang="zh-CN" sz="1400" dirty="0"/>
              <a:t>The effective combination of plenty of simple things may be a extraordinary thing.</a:t>
            </a:r>
          </a:p>
          <a:p>
            <a:pPr algn="ctr"/>
            <a:r>
              <a:rPr lang="zh-CN" altLang="en-US" sz="1400" dirty="0"/>
              <a:t>非常简单的事物有效组合起来能成为非常腻害的玩意儿</a:t>
            </a:r>
          </a:p>
        </p:txBody>
      </p:sp>
    </p:spTree>
    <p:extLst>
      <p:ext uri="{BB962C8B-B14F-4D97-AF65-F5344CB8AC3E}">
        <p14:creationId xmlns:p14="http://schemas.microsoft.com/office/powerpoint/2010/main" val="3808247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E7723-8FA5-457D-9B10-9A898A72BAF7}"/>
              </a:ext>
            </a:extLst>
          </p:cNvPr>
          <p:cNvSpPr>
            <a:spLocks noGrp="1"/>
          </p:cNvSpPr>
          <p:nvPr>
            <p:ph type="title"/>
          </p:nvPr>
        </p:nvSpPr>
        <p:spPr/>
        <p:txBody>
          <a:bodyPr>
            <a:normAutofit fontScale="90000"/>
          </a:bodyPr>
          <a:lstStyle/>
          <a:p>
            <a:r>
              <a:rPr lang="en-US" altLang="zh-CN" dirty="0"/>
              <a:t>How could A.I. doing all these awesome things?</a:t>
            </a:r>
            <a:br>
              <a:rPr lang="en-US" altLang="zh-CN" dirty="0"/>
            </a:br>
            <a:r>
              <a:rPr lang="zh-CN" altLang="en-US" sz="2000" dirty="0"/>
              <a:t>人工智能是如何做到这些炫酷的事的？</a:t>
            </a:r>
            <a:endParaRPr lang="zh-CN" altLang="en-US" sz="4000" dirty="0"/>
          </a:p>
        </p:txBody>
      </p:sp>
      <p:sp>
        <p:nvSpPr>
          <p:cNvPr id="3" name="内容占位符 2">
            <a:extLst>
              <a:ext uri="{FF2B5EF4-FFF2-40B4-BE49-F238E27FC236}">
                <a16:creationId xmlns:a16="http://schemas.microsoft.com/office/drawing/2014/main" id="{6610EF7B-7DD1-4021-8E74-1925A2AECAF8}"/>
              </a:ext>
            </a:extLst>
          </p:cNvPr>
          <p:cNvSpPr>
            <a:spLocks noGrp="1"/>
          </p:cNvSpPr>
          <p:nvPr>
            <p:ph sz="half" idx="1"/>
          </p:nvPr>
        </p:nvSpPr>
        <p:spPr/>
        <p:txBody>
          <a:bodyPr>
            <a:normAutofit/>
          </a:bodyPr>
          <a:lstStyle/>
          <a:p>
            <a:r>
              <a:rPr lang="en-US" altLang="zh-CN" dirty="0"/>
              <a:t>Computers using data to represent all the world. </a:t>
            </a:r>
          </a:p>
          <a:p>
            <a:r>
              <a:rPr lang="zh-CN" altLang="en-US" dirty="0"/>
              <a:t>计算机用数据来表示所有信息</a:t>
            </a:r>
            <a:endParaRPr lang="en-US" altLang="zh-CN" dirty="0"/>
          </a:p>
          <a:p>
            <a:r>
              <a:rPr lang="en-US" altLang="zh-CN" dirty="0"/>
              <a:t>For instance, the students and the exam score will been represented in a data table format.</a:t>
            </a:r>
          </a:p>
          <a:p>
            <a:r>
              <a:rPr lang="zh-CN" altLang="en-US" dirty="0"/>
              <a:t>例如，学生成绩表在计算机中实际是一串一串的数字</a:t>
            </a:r>
            <a:endParaRPr lang="en-US" altLang="zh-CN" dirty="0"/>
          </a:p>
        </p:txBody>
      </p:sp>
      <p:sp>
        <p:nvSpPr>
          <p:cNvPr id="5" name="内容占位符 4">
            <a:extLst>
              <a:ext uri="{FF2B5EF4-FFF2-40B4-BE49-F238E27FC236}">
                <a16:creationId xmlns:a16="http://schemas.microsoft.com/office/drawing/2014/main" id="{18255B8C-1957-41ED-AC2E-D0F2D8010E49}"/>
              </a:ext>
            </a:extLst>
          </p:cNvPr>
          <p:cNvSpPr>
            <a:spLocks noGrp="1"/>
          </p:cNvSpPr>
          <p:nvPr>
            <p:ph sz="half" idx="2"/>
          </p:nvPr>
        </p:nvSpPr>
        <p:spPr/>
        <p:txBody>
          <a:bodyPr>
            <a:normAutofit/>
          </a:bodyPr>
          <a:lstStyle/>
          <a:p>
            <a:r>
              <a:rPr lang="zh-CN" altLang="en-US" sz="1800" dirty="0"/>
              <a:t>姓名 班级    考试日期      语文分 数学分 英语分</a:t>
            </a:r>
            <a:endParaRPr lang="en-US" altLang="zh-CN" sz="1800" dirty="0"/>
          </a:p>
          <a:p>
            <a:r>
              <a:rPr lang="zh-CN" altLang="en-US" sz="1800" dirty="0"/>
              <a:t>张三 三</a:t>
            </a:r>
            <a:r>
              <a:rPr lang="en-US" altLang="zh-CN" sz="1800" dirty="0"/>
              <a:t>(9)    2019-10-10   91         92        93</a:t>
            </a:r>
          </a:p>
          <a:p>
            <a:r>
              <a:rPr lang="zh-CN" altLang="en-US" sz="1800" dirty="0"/>
              <a:t>李四</a:t>
            </a:r>
            <a:r>
              <a:rPr lang="en-US" altLang="zh-CN" sz="1800" dirty="0"/>
              <a:t> </a:t>
            </a:r>
            <a:r>
              <a:rPr lang="zh-CN" altLang="en-US" sz="1800" dirty="0"/>
              <a:t>三</a:t>
            </a:r>
            <a:r>
              <a:rPr lang="en-US" altLang="zh-CN" sz="1800" dirty="0"/>
              <a:t>(9)     2019-10-10  93         92        99</a:t>
            </a:r>
          </a:p>
          <a:p>
            <a:endParaRPr lang="en-US" altLang="zh-CN" sz="1800" dirty="0"/>
          </a:p>
          <a:p>
            <a:r>
              <a:rPr lang="en-US" altLang="zh-CN" sz="1800" dirty="0"/>
              <a:t>7012 3396 309 20191010 91 92 93</a:t>
            </a:r>
          </a:p>
          <a:p>
            <a:r>
              <a:rPr lang="en-US" altLang="zh-CN" sz="1800" dirty="0"/>
              <a:t>8763 0072 309 20191010 93 92 99</a:t>
            </a:r>
            <a:endParaRPr lang="zh-CN" altLang="en-US" sz="1800" dirty="0"/>
          </a:p>
        </p:txBody>
      </p:sp>
      <p:sp>
        <p:nvSpPr>
          <p:cNvPr id="8" name="箭头: 下 7">
            <a:extLst>
              <a:ext uri="{FF2B5EF4-FFF2-40B4-BE49-F238E27FC236}">
                <a16:creationId xmlns:a16="http://schemas.microsoft.com/office/drawing/2014/main" id="{B9D7BBAA-C6BC-4C02-A3B0-1A2CC7DFF4B1}"/>
              </a:ext>
            </a:extLst>
          </p:cNvPr>
          <p:cNvSpPr/>
          <p:nvPr/>
        </p:nvSpPr>
        <p:spPr>
          <a:xfrm>
            <a:off x="8080364" y="2946606"/>
            <a:ext cx="856526" cy="3848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内容占位符 6">
            <a:extLst>
              <a:ext uri="{FF2B5EF4-FFF2-40B4-BE49-F238E27FC236}">
                <a16:creationId xmlns:a16="http://schemas.microsoft.com/office/drawing/2014/main" id="{6B45A7C9-BFA8-4766-BF7C-144212D38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4452445"/>
            <a:ext cx="3273436" cy="2051631"/>
          </a:xfrm>
          <a:prstGeom prst="rect">
            <a:avLst/>
          </a:prstGeom>
        </p:spPr>
      </p:pic>
      <p:sp>
        <p:nvSpPr>
          <p:cNvPr id="4" name="文本框 3">
            <a:extLst>
              <a:ext uri="{FF2B5EF4-FFF2-40B4-BE49-F238E27FC236}">
                <a16:creationId xmlns:a16="http://schemas.microsoft.com/office/drawing/2014/main" id="{8232FF90-9030-46EA-8F3B-4167486DC1C4}"/>
              </a:ext>
            </a:extLst>
          </p:cNvPr>
          <p:cNvSpPr txBox="1"/>
          <p:nvPr/>
        </p:nvSpPr>
        <p:spPr>
          <a:xfrm>
            <a:off x="9677332" y="4280575"/>
            <a:ext cx="1753700" cy="2246769"/>
          </a:xfrm>
          <a:prstGeom prst="rect">
            <a:avLst/>
          </a:prstGeom>
          <a:noFill/>
        </p:spPr>
        <p:txBody>
          <a:bodyPr wrap="square" rtlCol="0">
            <a:spAutoFit/>
          </a:bodyPr>
          <a:lstStyle/>
          <a:p>
            <a:r>
              <a:rPr lang="en-US" altLang="zh-CN" sz="1400" dirty="0"/>
              <a:t>Put one line of data into the coordinate system, the data will represented as a vector</a:t>
            </a:r>
          </a:p>
          <a:p>
            <a:r>
              <a:rPr lang="zh-CN" altLang="en-US" sz="1400" dirty="0"/>
              <a:t>将任意一行数据放在相应维度的笛卡尔坐标系中，这行数据就表现为向量形式</a:t>
            </a:r>
          </a:p>
        </p:txBody>
      </p:sp>
    </p:spTree>
    <p:extLst>
      <p:ext uri="{BB962C8B-B14F-4D97-AF65-F5344CB8AC3E}">
        <p14:creationId xmlns:p14="http://schemas.microsoft.com/office/powerpoint/2010/main" val="1982431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FBD17-0204-4196-9FF4-1F94BCA5122E}"/>
              </a:ext>
            </a:extLst>
          </p:cNvPr>
          <p:cNvSpPr>
            <a:spLocks noGrp="1"/>
          </p:cNvSpPr>
          <p:nvPr>
            <p:ph type="title"/>
          </p:nvPr>
        </p:nvSpPr>
        <p:spPr/>
        <p:txBody>
          <a:bodyPr/>
          <a:lstStyle/>
          <a:p>
            <a:r>
              <a:rPr lang="en-US" altLang="zh-CN" dirty="0"/>
              <a:t>What is classification?</a:t>
            </a:r>
            <a:br>
              <a:rPr lang="en-US" altLang="zh-CN" dirty="0"/>
            </a:br>
            <a:r>
              <a:rPr lang="zh-CN" altLang="en-US" sz="2000" dirty="0"/>
              <a:t>什么是分类算法</a:t>
            </a:r>
            <a:endParaRPr lang="zh-CN" altLang="en-US" dirty="0"/>
          </a:p>
        </p:txBody>
      </p:sp>
      <p:pic>
        <p:nvPicPr>
          <p:cNvPr id="8" name="内容占位符 7">
            <a:extLst>
              <a:ext uri="{FF2B5EF4-FFF2-40B4-BE49-F238E27FC236}">
                <a16:creationId xmlns:a16="http://schemas.microsoft.com/office/drawing/2014/main" id="{FA0541AC-5312-430D-81DD-11D3C6D0814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41709" y="1690688"/>
            <a:ext cx="3238953" cy="2213285"/>
          </a:xfrm>
        </p:spPr>
      </p:pic>
      <p:pic>
        <p:nvPicPr>
          <p:cNvPr id="10" name="图片 9">
            <a:extLst>
              <a:ext uri="{FF2B5EF4-FFF2-40B4-BE49-F238E27FC236}">
                <a16:creationId xmlns:a16="http://schemas.microsoft.com/office/drawing/2014/main" id="{570A1B22-352E-4C12-BD26-A6A0AD713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055" y="4279590"/>
            <a:ext cx="6846607" cy="2100187"/>
          </a:xfrm>
          <a:prstGeom prst="rect">
            <a:avLst/>
          </a:prstGeom>
        </p:spPr>
      </p:pic>
      <p:sp>
        <p:nvSpPr>
          <p:cNvPr id="11" name="文本框 10">
            <a:extLst>
              <a:ext uri="{FF2B5EF4-FFF2-40B4-BE49-F238E27FC236}">
                <a16:creationId xmlns:a16="http://schemas.microsoft.com/office/drawing/2014/main" id="{5569FE27-1B8A-4D4C-9D86-D4481CFCC882}"/>
              </a:ext>
            </a:extLst>
          </p:cNvPr>
          <p:cNvSpPr txBox="1"/>
          <p:nvPr/>
        </p:nvSpPr>
        <p:spPr>
          <a:xfrm>
            <a:off x="4854556" y="3916443"/>
            <a:ext cx="2839239" cy="369332"/>
          </a:xfrm>
          <a:prstGeom prst="rect">
            <a:avLst/>
          </a:prstGeom>
          <a:noFill/>
        </p:spPr>
        <p:txBody>
          <a:bodyPr wrap="none" rtlCol="0">
            <a:spAutoFit/>
          </a:bodyPr>
          <a:lstStyle/>
          <a:p>
            <a:r>
              <a:rPr lang="en-US" altLang="zh-CN" dirty="0"/>
              <a:t>Typical binary classification</a:t>
            </a:r>
            <a:endParaRPr lang="zh-CN" altLang="en-US" dirty="0"/>
          </a:p>
        </p:txBody>
      </p:sp>
      <p:sp>
        <p:nvSpPr>
          <p:cNvPr id="12" name="文本框 11">
            <a:extLst>
              <a:ext uri="{FF2B5EF4-FFF2-40B4-BE49-F238E27FC236}">
                <a16:creationId xmlns:a16="http://schemas.microsoft.com/office/drawing/2014/main" id="{448B7992-7E79-46A8-995E-C577AEECB125}"/>
              </a:ext>
            </a:extLst>
          </p:cNvPr>
          <p:cNvSpPr txBox="1"/>
          <p:nvPr/>
        </p:nvSpPr>
        <p:spPr>
          <a:xfrm>
            <a:off x="9638821" y="3910258"/>
            <a:ext cx="644728" cy="369332"/>
          </a:xfrm>
          <a:prstGeom prst="rect">
            <a:avLst/>
          </a:prstGeom>
          <a:noFill/>
        </p:spPr>
        <p:txBody>
          <a:bodyPr wrap="none" rtlCol="0">
            <a:spAutoFit/>
          </a:bodyPr>
          <a:lstStyle/>
          <a:p>
            <a:r>
              <a:rPr lang="en-US" altLang="zh-CN" dirty="0"/>
              <a:t>SVM</a:t>
            </a:r>
            <a:endParaRPr lang="zh-CN" altLang="en-US" dirty="0"/>
          </a:p>
        </p:txBody>
      </p:sp>
      <p:sp>
        <p:nvSpPr>
          <p:cNvPr id="13" name="文本框 12">
            <a:extLst>
              <a:ext uri="{FF2B5EF4-FFF2-40B4-BE49-F238E27FC236}">
                <a16:creationId xmlns:a16="http://schemas.microsoft.com/office/drawing/2014/main" id="{CE0DE5C0-6838-4FE0-A10B-224BCE21CAF6}"/>
              </a:ext>
            </a:extLst>
          </p:cNvPr>
          <p:cNvSpPr txBox="1"/>
          <p:nvPr/>
        </p:nvSpPr>
        <p:spPr>
          <a:xfrm>
            <a:off x="6662822" y="6379777"/>
            <a:ext cx="3462807" cy="369332"/>
          </a:xfrm>
          <a:prstGeom prst="rect">
            <a:avLst/>
          </a:prstGeom>
          <a:noFill/>
        </p:spPr>
        <p:txBody>
          <a:bodyPr wrap="none" rtlCol="0">
            <a:spAutoFit/>
          </a:bodyPr>
          <a:lstStyle/>
          <a:p>
            <a:r>
              <a:rPr lang="en-US" altLang="zh-CN" dirty="0"/>
              <a:t>Decision tree and random forest</a:t>
            </a:r>
            <a:endParaRPr lang="zh-CN" altLang="en-US" dirty="0"/>
          </a:p>
        </p:txBody>
      </p:sp>
      <p:sp>
        <p:nvSpPr>
          <p:cNvPr id="14" name="内容占位符 2">
            <a:extLst>
              <a:ext uri="{FF2B5EF4-FFF2-40B4-BE49-F238E27FC236}">
                <a16:creationId xmlns:a16="http://schemas.microsoft.com/office/drawing/2014/main" id="{EBE013CE-BC73-4C02-9ADD-A3419FACE718}"/>
              </a:ext>
            </a:extLst>
          </p:cNvPr>
          <p:cNvSpPr txBox="1">
            <a:spLocks/>
          </p:cNvSpPr>
          <p:nvPr/>
        </p:nvSpPr>
        <p:spPr>
          <a:xfrm>
            <a:off x="838200" y="1825625"/>
            <a:ext cx="3675927" cy="41816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pic>
        <p:nvPicPr>
          <p:cNvPr id="18" name="内容占位符 17">
            <a:extLst>
              <a:ext uri="{FF2B5EF4-FFF2-40B4-BE49-F238E27FC236}">
                <a16:creationId xmlns:a16="http://schemas.microsoft.com/office/drawing/2014/main" id="{E3042769-ACD9-47D5-9D19-C67CBAFDE03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4842254" y="1690687"/>
            <a:ext cx="2966870" cy="2213285"/>
          </a:xfrm>
        </p:spPr>
      </p:pic>
      <p:cxnSp>
        <p:nvCxnSpPr>
          <p:cNvPr id="20" name="直接连接符 19">
            <a:extLst>
              <a:ext uri="{FF2B5EF4-FFF2-40B4-BE49-F238E27FC236}">
                <a16:creationId xmlns:a16="http://schemas.microsoft.com/office/drawing/2014/main" id="{408566CD-FF8E-42E7-A5A1-6512BC79F764}"/>
              </a:ext>
            </a:extLst>
          </p:cNvPr>
          <p:cNvCxnSpPr>
            <a:cxnSpLocks/>
          </p:cNvCxnSpPr>
          <p:nvPr/>
        </p:nvCxnSpPr>
        <p:spPr>
          <a:xfrm flipH="1">
            <a:off x="5529179" y="2060020"/>
            <a:ext cx="1554527" cy="1539707"/>
          </a:xfrm>
          <a:prstGeom prst="line">
            <a:avLst/>
          </a:prstGeom>
          <a:ln w="50800">
            <a:solidFill>
              <a:srgbClr val="FFFF00"/>
            </a:solidFill>
          </a:ln>
        </p:spPr>
        <p:style>
          <a:lnRef idx="1">
            <a:schemeClr val="accent1"/>
          </a:lnRef>
          <a:fillRef idx="0">
            <a:schemeClr val="accent1"/>
          </a:fillRef>
          <a:effectRef idx="0">
            <a:schemeClr val="accent1"/>
          </a:effectRef>
          <a:fontRef idx="minor">
            <a:schemeClr val="tx1"/>
          </a:fontRef>
        </p:style>
      </p:cxnSp>
      <p:sp>
        <p:nvSpPr>
          <p:cNvPr id="15" name="内容占位符 2">
            <a:extLst>
              <a:ext uri="{FF2B5EF4-FFF2-40B4-BE49-F238E27FC236}">
                <a16:creationId xmlns:a16="http://schemas.microsoft.com/office/drawing/2014/main" id="{0DBC81F9-5987-4084-99A5-01BCED1A6782}"/>
              </a:ext>
            </a:extLst>
          </p:cNvPr>
          <p:cNvSpPr txBox="1">
            <a:spLocks/>
          </p:cNvSpPr>
          <p:nvPr/>
        </p:nvSpPr>
        <p:spPr>
          <a:xfrm>
            <a:off x="611338" y="1817848"/>
            <a:ext cx="4122717" cy="467502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t>Trained with labeled data</a:t>
            </a:r>
          </a:p>
          <a:p>
            <a:r>
              <a:rPr lang="zh-CN" altLang="en-US" sz="1800" dirty="0"/>
              <a:t>用已经分好类的数据训练分类算法模型</a:t>
            </a:r>
            <a:endParaRPr lang="en-US" altLang="zh-CN" sz="1800" dirty="0"/>
          </a:p>
          <a:p>
            <a:r>
              <a:rPr lang="en-US" altLang="zh-CN" sz="1800" dirty="0"/>
              <a:t>Find a split line among different classes</a:t>
            </a:r>
          </a:p>
          <a:p>
            <a:r>
              <a:rPr lang="zh-CN" altLang="en-US" sz="1800" dirty="0"/>
              <a:t>训练成果是算法模型自己找到一条不同分类间的分割线（或高维分割面）</a:t>
            </a:r>
            <a:endParaRPr lang="en-US" altLang="zh-CN" sz="1800" dirty="0"/>
          </a:p>
          <a:p>
            <a:r>
              <a:rPr lang="en-US" altLang="zh-CN" sz="1800" dirty="0"/>
              <a:t>Use the split line to judge which class the unlabeled data belongs to</a:t>
            </a:r>
          </a:p>
          <a:p>
            <a:r>
              <a:rPr lang="zh-CN" altLang="en-US" sz="1800" dirty="0"/>
              <a:t>然后，算法就可以根据这条分割线对未分类的数据进行分类</a:t>
            </a:r>
            <a:endParaRPr lang="en-US" altLang="zh-CN" sz="1800" dirty="0"/>
          </a:p>
          <a:p>
            <a:r>
              <a:rPr lang="en-US" altLang="zh-CN" sz="1800" dirty="0"/>
              <a:t>Typical algorithm</a:t>
            </a:r>
          </a:p>
          <a:p>
            <a:pPr lvl="1"/>
            <a:r>
              <a:rPr lang="en-US" altLang="zh-CN" sz="1600" dirty="0"/>
              <a:t>Binary classification</a:t>
            </a:r>
          </a:p>
          <a:p>
            <a:pPr lvl="1"/>
            <a:r>
              <a:rPr lang="en-US" altLang="zh-CN" sz="1600" dirty="0"/>
              <a:t>SVM (stands for support vector machine)</a:t>
            </a:r>
          </a:p>
          <a:p>
            <a:pPr lvl="1"/>
            <a:r>
              <a:rPr lang="en-US" altLang="zh-CN" sz="1600" dirty="0"/>
              <a:t>Decision tree</a:t>
            </a:r>
          </a:p>
          <a:p>
            <a:pPr lvl="1"/>
            <a:r>
              <a:rPr lang="en-US" altLang="zh-CN" sz="1600" dirty="0"/>
              <a:t>Random forest</a:t>
            </a:r>
          </a:p>
        </p:txBody>
      </p:sp>
    </p:spTree>
    <p:extLst>
      <p:ext uri="{BB962C8B-B14F-4D97-AF65-F5344CB8AC3E}">
        <p14:creationId xmlns:p14="http://schemas.microsoft.com/office/powerpoint/2010/main" val="457024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FBD17-0204-4196-9FF4-1F94BCA5122E}"/>
              </a:ext>
            </a:extLst>
          </p:cNvPr>
          <p:cNvSpPr>
            <a:spLocks noGrp="1"/>
          </p:cNvSpPr>
          <p:nvPr>
            <p:ph type="title"/>
          </p:nvPr>
        </p:nvSpPr>
        <p:spPr/>
        <p:txBody>
          <a:bodyPr/>
          <a:lstStyle/>
          <a:p>
            <a:r>
              <a:rPr lang="en-US" altLang="zh-CN" dirty="0"/>
              <a:t>What is regression?</a:t>
            </a:r>
            <a:br>
              <a:rPr lang="en-US" altLang="zh-CN" dirty="0"/>
            </a:br>
            <a:r>
              <a:rPr lang="zh-CN" altLang="en-US" sz="2000" dirty="0"/>
              <a:t>什么是回归算法</a:t>
            </a:r>
            <a:endParaRPr lang="zh-CN" altLang="en-US" dirty="0"/>
          </a:p>
        </p:txBody>
      </p:sp>
      <p:pic>
        <p:nvPicPr>
          <p:cNvPr id="6" name="内容占位符 5">
            <a:extLst>
              <a:ext uri="{FF2B5EF4-FFF2-40B4-BE49-F238E27FC236}">
                <a16:creationId xmlns:a16="http://schemas.microsoft.com/office/drawing/2014/main" id="{FEB59599-27A0-4208-B0BF-5F69FD8E476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23346" y="4106251"/>
            <a:ext cx="3925644" cy="2597468"/>
          </a:xfrm>
        </p:spPr>
      </p:pic>
      <p:pic>
        <p:nvPicPr>
          <p:cNvPr id="8" name="内容占位符 7">
            <a:extLst>
              <a:ext uri="{FF2B5EF4-FFF2-40B4-BE49-F238E27FC236}">
                <a16:creationId xmlns:a16="http://schemas.microsoft.com/office/drawing/2014/main" id="{A9094028-FC05-41C9-BB30-38F8F6E1403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3346" y="1453015"/>
            <a:ext cx="3720003" cy="2476198"/>
          </a:xfrm>
        </p:spPr>
      </p:pic>
      <p:sp>
        <p:nvSpPr>
          <p:cNvPr id="5" name="内容占位符 2">
            <a:extLst>
              <a:ext uri="{FF2B5EF4-FFF2-40B4-BE49-F238E27FC236}">
                <a16:creationId xmlns:a16="http://schemas.microsoft.com/office/drawing/2014/main" id="{429B89F2-0897-458D-9070-16555BC047AE}"/>
              </a:ext>
            </a:extLst>
          </p:cNvPr>
          <p:cNvSpPr txBox="1">
            <a:spLocks/>
          </p:cNvSpPr>
          <p:nvPr/>
        </p:nvSpPr>
        <p:spPr>
          <a:xfrm>
            <a:off x="838200" y="1825625"/>
            <a:ext cx="504444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According to the given sparse data, find the regular pattern, represent the pattern with a math function </a:t>
            </a:r>
          </a:p>
          <a:p>
            <a:r>
              <a:rPr lang="zh-CN" altLang="en-US" dirty="0"/>
              <a:t>根据给定的零散数据，估计出这些数据的规律，并用某个函数定义这个规律</a:t>
            </a:r>
            <a:endParaRPr lang="en-US" altLang="zh-CN" dirty="0"/>
          </a:p>
          <a:p>
            <a:r>
              <a:rPr lang="en-US" altLang="zh-CN" dirty="0"/>
              <a:t>Using the found function to predict other data.</a:t>
            </a:r>
          </a:p>
          <a:p>
            <a:r>
              <a:rPr lang="zh-CN" altLang="en-US" dirty="0"/>
              <a:t>用找到的函数来预测其他数据</a:t>
            </a:r>
            <a:endParaRPr lang="en-US" altLang="zh-CN" dirty="0"/>
          </a:p>
        </p:txBody>
      </p:sp>
    </p:spTree>
    <p:extLst>
      <p:ext uri="{BB962C8B-B14F-4D97-AF65-F5344CB8AC3E}">
        <p14:creationId xmlns:p14="http://schemas.microsoft.com/office/powerpoint/2010/main" val="1995218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FBD17-0204-4196-9FF4-1F94BCA5122E}"/>
              </a:ext>
            </a:extLst>
          </p:cNvPr>
          <p:cNvSpPr>
            <a:spLocks noGrp="1"/>
          </p:cNvSpPr>
          <p:nvPr>
            <p:ph type="title"/>
          </p:nvPr>
        </p:nvSpPr>
        <p:spPr/>
        <p:txBody>
          <a:bodyPr/>
          <a:lstStyle/>
          <a:p>
            <a:r>
              <a:rPr lang="en-US" altLang="zh-CN" dirty="0"/>
              <a:t>What is clustering?</a:t>
            </a:r>
            <a:br>
              <a:rPr lang="en-US" altLang="zh-CN" dirty="0"/>
            </a:br>
            <a:r>
              <a:rPr lang="zh-CN" altLang="en-US" sz="2000" dirty="0"/>
              <a:t>什么是聚类算法</a:t>
            </a:r>
            <a:endParaRPr lang="zh-CN" altLang="en-US" dirty="0"/>
          </a:p>
        </p:txBody>
      </p:sp>
      <p:pic>
        <p:nvPicPr>
          <p:cNvPr id="6" name="内容占位符 5">
            <a:extLst>
              <a:ext uri="{FF2B5EF4-FFF2-40B4-BE49-F238E27FC236}">
                <a16:creationId xmlns:a16="http://schemas.microsoft.com/office/drawing/2014/main" id="{39C2DE02-C055-4684-A4A0-9F7E8E1095E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99522" y="1430208"/>
            <a:ext cx="2520387" cy="2139834"/>
          </a:xfrm>
        </p:spPr>
      </p:pic>
      <p:pic>
        <p:nvPicPr>
          <p:cNvPr id="8" name="内容占位符 7">
            <a:extLst>
              <a:ext uri="{FF2B5EF4-FFF2-40B4-BE49-F238E27FC236}">
                <a16:creationId xmlns:a16="http://schemas.microsoft.com/office/drawing/2014/main" id="{B5E7FB8D-FD9A-41F3-86D6-5F4B1E69396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99522" y="4281588"/>
            <a:ext cx="5181600" cy="2090535"/>
          </a:xfrm>
        </p:spPr>
      </p:pic>
      <p:pic>
        <p:nvPicPr>
          <p:cNvPr id="10" name="图片 9">
            <a:extLst>
              <a:ext uri="{FF2B5EF4-FFF2-40B4-BE49-F238E27FC236}">
                <a16:creationId xmlns:a16="http://schemas.microsoft.com/office/drawing/2014/main" id="{2B0952EA-1FED-460D-ABFC-D98A261A63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9909" y="1497777"/>
            <a:ext cx="2788902" cy="2004696"/>
          </a:xfrm>
          <a:prstGeom prst="rect">
            <a:avLst/>
          </a:prstGeom>
        </p:spPr>
      </p:pic>
      <p:sp>
        <p:nvSpPr>
          <p:cNvPr id="11" name="文本框 10">
            <a:extLst>
              <a:ext uri="{FF2B5EF4-FFF2-40B4-BE49-F238E27FC236}">
                <a16:creationId xmlns:a16="http://schemas.microsoft.com/office/drawing/2014/main" id="{A05F29C9-81C2-437A-B1F1-4323B643D92F}"/>
              </a:ext>
            </a:extLst>
          </p:cNvPr>
          <p:cNvSpPr txBox="1"/>
          <p:nvPr/>
        </p:nvSpPr>
        <p:spPr>
          <a:xfrm>
            <a:off x="6774885" y="3864237"/>
            <a:ext cx="1569660" cy="369332"/>
          </a:xfrm>
          <a:prstGeom prst="rect">
            <a:avLst/>
          </a:prstGeom>
          <a:noFill/>
        </p:spPr>
        <p:txBody>
          <a:bodyPr wrap="none" rtlCol="0">
            <a:spAutoFit/>
          </a:bodyPr>
          <a:lstStyle/>
          <a:p>
            <a:r>
              <a:rPr lang="zh-CN" altLang="en-US" dirty="0"/>
              <a:t>二维空间聚类</a:t>
            </a:r>
          </a:p>
        </p:txBody>
      </p:sp>
      <p:sp>
        <p:nvSpPr>
          <p:cNvPr id="12" name="文本框 11">
            <a:extLst>
              <a:ext uri="{FF2B5EF4-FFF2-40B4-BE49-F238E27FC236}">
                <a16:creationId xmlns:a16="http://schemas.microsoft.com/office/drawing/2014/main" id="{83C25CD9-DFB1-4EE6-82C4-03F7E5DB1825}"/>
              </a:ext>
            </a:extLst>
          </p:cNvPr>
          <p:cNvSpPr txBox="1"/>
          <p:nvPr/>
        </p:nvSpPr>
        <p:spPr>
          <a:xfrm>
            <a:off x="9429530" y="3860243"/>
            <a:ext cx="1569660" cy="369332"/>
          </a:xfrm>
          <a:prstGeom prst="rect">
            <a:avLst/>
          </a:prstGeom>
          <a:noFill/>
        </p:spPr>
        <p:txBody>
          <a:bodyPr wrap="none" rtlCol="0">
            <a:spAutoFit/>
          </a:bodyPr>
          <a:lstStyle/>
          <a:p>
            <a:r>
              <a:rPr lang="zh-CN" altLang="en-US" dirty="0"/>
              <a:t>三维空间聚类</a:t>
            </a:r>
          </a:p>
        </p:txBody>
      </p:sp>
      <p:sp>
        <p:nvSpPr>
          <p:cNvPr id="9" name="内容占位符 2">
            <a:extLst>
              <a:ext uri="{FF2B5EF4-FFF2-40B4-BE49-F238E27FC236}">
                <a16:creationId xmlns:a16="http://schemas.microsoft.com/office/drawing/2014/main" id="{EC1AAB44-D0F1-4118-90E4-6DF44349E08E}"/>
              </a:ext>
            </a:extLst>
          </p:cNvPr>
          <p:cNvSpPr txBox="1">
            <a:spLocks/>
          </p:cNvSpPr>
          <p:nvPr/>
        </p:nvSpPr>
        <p:spPr>
          <a:xfrm>
            <a:off x="838200" y="1825625"/>
            <a:ext cx="4965192"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According to the given relationship such as distance, algorithm split the data into several groups</a:t>
            </a:r>
          </a:p>
          <a:p>
            <a:r>
              <a:rPr lang="zh-CN" altLang="en-US" dirty="0"/>
              <a:t>根据给定的衡量关系，如点距，算法将数据分割成若干个分类</a:t>
            </a:r>
            <a:endParaRPr lang="en-US" altLang="zh-CN" dirty="0"/>
          </a:p>
          <a:p>
            <a:r>
              <a:rPr lang="en-US" altLang="zh-CN" dirty="0"/>
              <a:t>Clustering may discover some unexpected regular patterns.</a:t>
            </a:r>
          </a:p>
          <a:p>
            <a:r>
              <a:rPr lang="zh-CN" altLang="en-US" dirty="0"/>
              <a:t>聚类算法可能发现人们意料之外的一些规律</a:t>
            </a:r>
            <a:endParaRPr lang="en-US" altLang="zh-CN" dirty="0"/>
          </a:p>
        </p:txBody>
      </p:sp>
    </p:spTree>
    <p:extLst>
      <p:ext uri="{BB962C8B-B14F-4D97-AF65-F5344CB8AC3E}">
        <p14:creationId xmlns:p14="http://schemas.microsoft.com/office/powerpoint/2010/main" val="2147315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Related mathematic concepts</a:t>
            </a:r>
            <a:br>
              <a:rPr lang="en-US" altLang="zh-CN" dirty="0"/>
            </a:br>
            <a:r>
              <a:rPr lang="zh-CN" altLang="en-US" sz="2000" dirty="0"/>
              <a:t>相关的数学概念简介</a:t>
            </a:r>
          </a:p>
        </p:txBody>
      </p:sp>
      <p:sp>
        <p:nvSpPr>
          <p:cNvPr id="3" name="内容占位符 2"/>
          <p:cNvSpPr>
            <a:spLocks noGrp="1"/>
          </p:cNvSpPr>
          <p:nvPr>
            <p:ph idx="1"/>
          </p:nvPr>
        </p:nvSpPr>
        <p:spPr/>
        <p:txBody>
          <a:bodyPr/>
          <a:lstStyle/>
          <a:p>
            <a:r>
              <a:rPr lang="en-US" altLang="zh-CN" dirty="0"/>
              <a:t>Probability </a:t>
            </a:r>
            <a:r>
              <a:rPr lang="zh-CN" altLang="en-US" dirty="0"/>
              <a:t>概率</a:t>
            </a:r>
            <a:endParaRPr lang="en-US" altLang="zh-CN" dirty="0"/>
          </a:p>
          <a:p>
            <a:r>
              <a:rPr lang="en-US" altLang="zh-CN" dirty="0"/>
              <a:t>Linear algebra </a:t>
            </a:r>
            <a:r>
              <a:rPr lang="zh-CN" altLang="en-US" dirty="0"/>
              <a:t>线性代数</a:t>
            </a:r>
            <a:endParaRPr lang="en-US" altLang="zh-CN" dirty="0"/>
          </a:p>
          <a:p>
            <a:r>
              <a:rPr lang="en-US" altLang="zh-CN" dirty="0"/>
              <a:t>Calculus </a:t>
            </a:r>
            <a:r>
              <a:rPr lang="zh-CN" altLang="en-US" dirty="0"/>
              <a:t>微积分</a:t>
            </a:r>
            <a:r>
              <a:rPr lang="en-US" altLang="zh-CN" dirty="0"/>
              <a:t> </a:t>
            </a:r>
          </a:p>
          <a:p>
            <a:endParaRPr lang="en-US" altLang="zh-CN" dirty="0"/>
          </a:p>
          <a:p>
            <a:r>
              <a:rPr lang="en-US" altLang="zh-CN" dirty="0"/>
              <a:t>Before we move forward and going deeper, there are three  fundamental concepts you should know.</a:t>
            </a:r>
          </a:p>
          <a:p>
            <a:r>
              <a:rPr lang="zh-CN" altLang="en-US" dirty="0"/>
              <a:t>在我们继续深入理解本质原理之前，这些基本概念需要先有个大概的了解。</a:t>
            </a:r>
          </a:p>
        </p:txBody>
      </p:sp>
    </p:spTree>
    <p:extLst>
      <p:ext uri="{BB962C8B-B14F-4D97-AF65-F5344CB8AC3E}">
        <p14:creationId xmlns:p14="http://schemas.microsoft.com/office/powerpoint/2010/main" val="3405707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BFDB6-1153-4613-89AB-C21C25896B57}"/>
              </a:ext>
            </a:extLst>
          </p:cNvPr>
          <p:cNvSpPr>
            <a:spLocks noGrp="1"/>
          </p:cNvSpPr>
          <p:nvPr>
            <p:ph type="title"/>
          </p:nvPr>
        </p:nvSpPr>
        <p:spPr/>
        <p:txBody>
          <a:bodyPr>
            <a:normAutofit/>
          </a:bodyPr>
          <a:lstStyle/>
          <a:p>
            <a:r>
              <a:rPr lang="en-US" altLang="zh-CN" sz="2800" dirty="0"/>
              <a:t>Three ultimate philosophy questions to describe  Artificial Intelligence</a:t>
            </a:r>
            <a:br>
              <a:rPr lang="en-US" altLang="zh-CN" dirty="0"/>
            </a:br>
            <a:r>
              <a:rPr lang="zh-CN" altLang="en-US" sz="2000" dirty="0"/>
              <a:t>描述人工智能的三个终极哲学问题</a:t>
            </a:r>
            <a:endParaRPr lang="zh-CN" altLang="en-US" sz="4000" dirty="0"/>
          </a:p>
        </p:txBody>
      </p:sp>
      <p:sp>
        <p:nvSpPr>
          <p:cNvPr id="3" name="内容占位符 2">
            <a:extLst>
              <a:ext uri="{FF2B5EF4-FFF2-40B4-BE49-F238E27FC236}">
                <a16:creationId xmlns:a16="http://schemas.microsoft.com/office/drawing/2014/main" id="{30BE869E-9C72-4231-8682-FAD95F7D9197}"/>
              </a:ext>
            </a:extLst>
          </p:cNvPr>
          <p:cNvSpPr>
            <a:spLocks noGrp="1"/>
          </p:cNvSpPr>
          <p:nvPr>
            <p:ph sz="half" idx="1"/>
          </p:nvPr>
        </p:nvSpPr>
        <p:spPr/>
        <p:txBody>
          <a:bodyPr>
            <a:normAutofit lnSpcReduction="10000"/>
          </a:bodyPr>
          <a:lstStyle/>
          <a:p>
            <a:r>
              <a:rPr lang="en-US" altLang="zh-CN" dirty="0"/>
              <a:t>Who am I?</a:t>
            </a:r>
            <a:r>
              <a:rPr lang="zh-CN" altLang="en-US" dirty="0"/>
              <a:t>我是谁</a:t>
            </a:r>
            <a:endParaRPr lang="en-US" altLang="zh-CN" dirty="0"/>
          </a:p>
          <a:p>
            <a:pPr lvl="1"/>
            <a:r>
              <a:rPr lang="en-US" altLang="zh-CN" dirty="0"/>
              <a:t>What is A.I.</a:t>
            </a:r>
          </a:p>
          <a:p>
            <a:pPr lvl="1"/>
            <a:r>
              <a:rPr lang="zh-CN" altLang="en-US" dirty="0"/>
              <a:t>人工智能究竟是什么？</a:t>
            </a:r>
            <a:endParaRPr lang="en-US" altLang="zh-CN" dirty="0"/>
          </a:p>
          <a:p>
            <a:r>
              <a:rPr lang="en-US" altLang="zh-CN" dirty="0"/>
              <a:t>Where am I from?</a:t>
            </a:r>
            <a:r>
              <a:rPr lang="zh-CN" altLang="en-US" dirty="0"/>
              <a:t>我从哪里来</a:t>
            </a:r>
            <a:endParaRPr lang="en-US" altLang="zh-CN" dirty="0"/>
          </a:p>
          <a:p>
            <a:pPr lvl="1"/>
            <a:r>
              <a:rPr lang="en-US" altLang="zh-CN" dirty="0"/>
              <a:t>Who invented A.I.? And how it grown up?</a:t>
            </a:r>
          </a:p>
          <a:p>
            <a:pPr lvl="1"/>
            <a:r>
              <a:rPr lang="zh-CN" altLang="en-US" dirty="0"/>
              <a:t>人工智能如何诞生和发展的？</a:t>
            </a:r>
            <a:endParaRPr lang="en-US" altLang="zh-CN" dirty="0"/>
          </a:p>
          <a:p>
            <a:r>
              <a:rPr lang="en-US" altLang="zh-CN" dirty="0"/>
              <a:t>Where should I go?</a:t>
            </a:r>
            <a:r>
              <a:rPr lang="zh-CN" altLang="en-US" dirty="0"/>
              <a:t>我要到哪里去</a:t>
            </a:r>
            <a:endParaRPr lang="en-US" altLang="zh-CN" dirty="0"/>
          </a:p>
          <a:p>
            <a:pPr lvl="1"/>
            <a:r>
              <a:rPr lang="en-US" altLang="zh-CN" dirty="0"/>
              <a:t>What is the ultimate goal of A.I.?</a:t>
            </a:r>
          </a:p>
          <a:p>
            <a:pPr lvl="1"/>
            <a:r>
              <a:rPr lang="zh-CN" altLang="en-US" dirty="0"/>
              <a:t>人工智能发展的终极目标是什么？</a:t>
            </a:r>
            <a:endParaRPr lang="en-US" altLang="zh-CN" dirty="0"/>
          </a:p>
        </p:txBody>
      </p:sp>
      <p:pic>
        <p:nvPicPr>
          <p:cNvPr id="6" name="内容占位符 5">
            <a:extLst>
              <a:ext uri="{FF2B5EF4-FFF2-40B4-BE49-F238E27FC236}">
                <a16:creationId xmlns:a16="http://schemas.microsoft.com/office/drawing/2014/main" id="{7BDE7AE3-5770-4C8D-A6D0-E564B0703A8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56938" y="1251487"/>
            <a:ext cx="4196862" cy="2681140"/>
          </a:xfrm>
        </p:spPr>
      </p:pic>
      <p:pic>
        <p:nvPicPr>
          <p:cNvPr id="10" name="图片 9">
            <a:extLst>
              <a:ext uri="{FF2B5EF4-FFF2-40B4-BE49-F238E27FC236}">
                <a16:creationId xmlns:a16="http://schemas.microsoft.com/office/drawing/2014/main" id="{96694749-1332-4204-A186-ACB271265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9791" y="4043996"/>
            <a:ext cx="2491155" cy="2491155"/>
          </a:xfrm>
          <a:prstGeom prst="rect">
            <a:avLst/>
          </a:prstGeom>
        </p:spPr>
      </p:pic>
    </p:spTree>
    <p:extLst>
      <p:ext uri="{BB962C8B-B14F-4D97-AF65-F5344CB8AC3E}">
        <p14:creationId xmlns:p14="http://schemas.microsoft.com/office/powerpoint/2010/main" val="371036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0A8AC-6EDE-49CC-AADF-06B3501942CA}"/>
              </a:ext>
            </a:extLst>
          </p:cNvPr>
          <p:cNvSpPr>
            <a:spLocks noGrp="1"/>
          </p:cNvSpPr>
          <p:nvPr>
            <p:ph type="title"/>
          </p:nvPr>
        </p:nvSpPr>
        <p:spPr/>
        <p:txBody>
          <a:bodyPr/>
          <a:lstStyle/>
          <a:p>
            <a:r>
              <a:rPr lang="en-US" altLang="zh-CN" dirty="0"/>
              <a:t>Fundamental probability concepts </a:t>
            </a:r>
            <a:r>
              <a:rPr lang="zh-CN" altLang="en-US" dirty="0"/>
              <a:t>（</a:t>
            </a:r>
            <a:r>
              <a:rPr lang="en-US" altLang="zh-CN" dirty="0"/>
              <a:t>1</a:t>
            </a:r>
            <a:r>
              <a:rPr lang="zh-CN" altLang="en-US" dirty="0"/>
              <a:t>）</a:t>
            </a:r>
            <a:br>
              <a:rPr lang="en-US" altLang="zh-CN" dirty="0"/>
            </a:br>
            <a:r>
              <a:rPr lang="zh-CN" altLang="en-US" sz="2000" dirty="0"/>
              <a:t>概率论基础概念</a:t>
            </a:r>
            <a:r>
              <a:rPr lang="en-US" altLang="zh-CN" sz="2000" dirty="0"/>
              <a:t>—</a:t>
            </a:r>
            <a:r>
              <a:rPr lang="zh-CN" altLang="en-US" sz="2000" dirty="0"/>
              <a:t>独立事件</a:t>
            </a:r>
            <a:endParaRPr lang="zh-CN" altLang="en-US" dirty="0"/>
          </a:p>
        </p:txBody>
      </p:sp>
      <p:sp>
        <p:nvSpPr>
          <p:cNvPr id="4" name="内容占位符 3">
            <a:extLst>
              <a:ext uri="{FF2B5EF4-FFF2-40B4-BE49-F238E27FC236}">
                <a16:creationId xmlns:a16="http://schemas.microsoft.com/office/drawing/2014/main" id="{1584CE94-0870-4249-911D-F11BD4C9DAE3}"/>
              </a:ext>
            </a:extLst>
          </p:cNvPr>
          <p:cNvSpPr>
            <a:spLocks noGrp="1"/>
          </p:cNvSpPr>
          <p:nvPr>
            <p:ph sz="half" idx="2"/>
          </p:nvPr>
        </p:nvSpPr>
        <p:spPr>
          <a:xfrm>
            <a:off x="6415825" y="1690687"/>
            <a:ext cx="5181600" cy="4990016"/>
          </a:xfrm>
        </p:spPr>
        <p:txBody>
          <a:bodyPr>
            <a:normAutofit fontScale="92500" lnSpcReduction="20000"/>
          </a:bodyPr>
          <a:lstStyle/>
          <a:p>
            <a:pPr>
              <a:lnSpc>
                <a:spcPct val="120000"/>
              </a:lnSpc>
            </a:pPr>
            <a:r>
              <a:rPr lang="en-US" altLang="zh-CN" sz="2400" dirty="0"/>
              <a:t>Probability and statistics become the foundation of SOTA machine learning</a:t>
            </a:r>
          </a:p>
          <a:p>
            <a:pPr>
              <a:lnSpc>
                <a:spcPct val="120000"/>
              </a:lnSpc>
            </a:pPr>
            <a:r>
              <a:rPr lang="zh-CN" altLang="en-US" sz="2400" dirty="0"/>
              <a:t>概率和统计成为当前先进机器学习技术的理论基础</a:t>
            </a:r>
            <a:endParaRPr lang="en-US" altLang="zh-CN" sz="2400" dirty="0"/>
          </a:p>
          <a:p>
            <a:pPr>
              <a:lnSpc>
                <a:spcPct val="120000"/>
              </a:lnSpc>
            </a:pPr>
            <a:r>
              <a:rPr lang="en-US" altLang="zh-CN" sz="2400" dirty="0"/>
              <a:t> For a finger-bite shark, there are 11 tooth, push one of them will make the shark bite your finger. Therefore, the bite probability of each tooth is 1/11, likely  9%.</a:t>
            </a:r>
          </a:p>
          <a:p>
            <a:pPr>
              <a:lnSpc>
                <a:spcPct val="120000"/>
              </a:lnSpc>
            </a:pPr>
            <a:r>
              <a:rPr lang="zh-CN" altLang="en-US" sz="2400" dirty="0"/>
              <a:t>以一个咬手鲨鱼为例，总共有</a:t>
            </a:r>
            <a:r>
              <a:rPr lang="en-US" altLang="zh-CN" sz="2400" dirty="0"/>
              <a:t>11</a:t>
            </a:r>
            <a:r>
              <a:rPr lang="zh-CN" altLang="en-US" sz="2400" dirty="0"/>
              <a:t>颗牙齿，其中一颗被按下时鲨鱼会咬手指头。因此，每颗牙齿被咬手的概率都等于</a:t>
            </a:r>
            <a:r>
              <a:rPr lang="en-US" altLang="zh-CN" sz="2400" dirty="0"/>
              <a:t>1/11</a:t>
            </a:r>
            <a:r>
              <a:rPr lang="zh-CN" altLang="en-US" sz="2400" dirty="0"/>
              <a:t>，大约为</a:t>
            </a:r>
            <a:r>
              <a:rPr lang="en-US" altLang="zh-CN" sz="2400" dirty="0"/>
              <a:t>9%</a:t>
            </a:r>
            <a:r>
              <a:rPr lang="zh-CN" altLang="en-US" sz="2400" dirty="0"/>
              <a:t>。</a:t>
            </a:r>
          </a:p>
        </p:txBody>
      </p:sp>
      <p:pic>
        <p:nvPicPr>
          <p:cNvPr id="8" name="内容占位符 7">
            <a:extLst>
              <a:ext uri="{FF2B5EF4-FFF2-40B4-BE49-F238E27FC236}">
                <a16:creationId xmlns:a16="http://schemas.microsoft.com/office/drawing/2014/main" id="{02668587-529F-431C-BA18-7B12449A220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690688"/>
            <a:ext cx="2325923" cy="3101231"/>
          </a:xfrm>
        </p:spPr>
      </p:pic>
      <p:pic>
        <p:nvPicPr>
          <p:cNvPr id="5" name="图片 4">
            <a:extLst>
              <a:ext uri="{FF2B5EF4-FFF2-40B4-BE49-F238E27FC236}">
                <a16:creationId xmlns:a16="http://schemas.microsoft.com/office/drawing/2014/main" id="{6CCD4DAB-B7E0-4660-9ECB-88A3A87A4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123" y="1690688"/>
            <a:ext cx="3251702" cy="3251702"/>
          </a:xfrm>
          <a:prstGeom prst="rect">
            <a:avLst/>
          </a:prstGeom>
        </p:spPr>
      </p:pic>
      <p:sp>
        <p:nvSpPr>
          <p:cNvPr id="7" name="内容占位符 3">
            <a:extLst>
              <a:ext uri="{FF2B5EF4-FFF2-40B4-BE49-F238E27FC236}">
                <a16:creationId xmlns:a16="http://schemas.microsoft.com/office/drawing/2014/main" id="{58230AD8-5DD3-4AF1-B5B9-3ED23C268244}"/>
              </a:ext>
            </a:extLst>
          </p:cNvPr>
          <p:cNvSpPr txBox="1">
            <a:spLocks/>
          </p:cNvSpPr>
          <p:nvPr/>
        </p:nvSpPr>
        <p:spPr>
          <a:xfrm>
            <a:off x="796136" y="4942390"/>
            <a:ext cx="5407894" cy="1738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For a dice, the probability of each number is 1/6. Because dice have six side, and each side got the equal chance.</a:t>
            </a:r>
            <a:endParaRPr lang="zh-CN" altLang="en-US" dirty="0"/>
          </a:p>
        </p:txBody>
      </p:sp>
    </p:spTree>
    <p:extLst>
      <p:ext uri="{BB962C8B-B14F-4D97-AF65-F5344CB8AC3E}">
        <p14:creationId xmlns:p14="http://schemas.microsoft.com/office/powerpoint/2010/main" val="2765501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0A8AC-6EDE-49CC-AADF-06B3501942CA}"/>
              </a:ext>
            </a:extLst>
          </p:cNvPr>
          <p:cNvSpPr>
            <a:spLocks noGrp="1"/>
          </p:cNvSpPr>
          <p:nvPr>
            <p:ph type="title"/>
          </p:nvPr>
        </p:nvSpPr>
        <p:spPr/>
        <p:txBody>
          <a:bodyPr/>
          <a:lstStyle/>
          <a:p>
            <a:r>
              <a:rPr lang="en-US" altLang="zh-CN" dirty="0"/>
              <a:t>Fundamental probability concepts </a:t>
            </a:r>
            <a:r>
              <a:rPr lang="zh-CN" altLang="en-US" dirty="0"/>
              <a:t>（</a:t>
            </a:r>
            <a:r>
              <a:rPr lang="en-US" altLang="zh-CN" dirty="0"/>
              <a:t>2</a:t>
            </a:r>
            <a:r>
              <a:rPr lang="zh-CN" altLang="en-US" dirty="0"/>
              <a:t>）</a:t>
            </a:r>
            <a:br>
              <a:rPr lang="en-US" altLang="zh-CN" dirty="0"/>
            </a:br>
            <a:r>
              <a:rPr lang="zh-CN" altLang="en-US" sz="2000" dirty="0"/>
              <a:t>概率论基础概念</a:t>
            </a:r>
            <a:r>
              <a:rPr lang="en-US" altLang="zh-CN" sz="2000" dirty="0"/>
              <a:t>—</a:t>
            </a:r>
            <a:r>
              <a:rPr lang="zh-CN" altLang="en-US" sz="2000" dirty="0"/>
              <a:t>条件概率与贝叶斯公式</a:t>
            </a:r>
            <a:endParaRPr lang="zh-CN" altLang="en-US" dirty="0"/>
          </a:p>
        </p:txBody>
      </p:sp>
      <p:sp>
        <p:nvSpPr>
          <p:cNvPr id="4" name="内容占位符 3">
            <a:extLst>
              <a:ext uri="{FF2B5EF4-FFF2-40B4-BE49-F238E27FC236}">
                <a16:creationId xmlns:a16="http://schemas.microsoft.com/office/drawing/2014/main" id="{1584CE94-0870-4249-911D-F11BD4C9DAE3}"/>
              </a:ext>
            </a:extLst>
          </p:cNvPr>
          <p:cNvSpPr>
            <a:spLocks noGrp="1"/>
          </p:cNvSpPr>
          <p:nvPr>
            <p:ph sz="half" idx="2"/>
          </p:nvPr>
        </p:nvSpPr>
        <p:spPr>
          <a:xfrm>
            <a:off x="5848108" y="1733025"/>
            <a:ext cx="5992792" cy="4351338"/>
          </a:xfrm>
        </p:spPr>
        <p:txBody>
          <a:bodyPr>
            <a:normAutofit fontScale="25000" lnSpcReduction="20000"/>
          </a:bodyPr>
          <a:lstStyle/>
          <a:p>
            <a:pPr>
              <a:lnSpc>
                <a:spcPct val="120000"/>
              </a:lnSpc>
            </a:pPr>
            <a:r>
              <a:rPr lang="en-US" altLang="zh-CN" sz="7200" dirty="0"/>
              <a:t>Bayes rule is a formula that can calculate the reverse probability.</a:t>
            </a:r>
          </a:p>
          <a:p>
            <a:pPr>
              <a:lnSpc>
                <a:spcPct val="120000"/>
              </a:lnSpc>
            </a:pPr>
            <a:r>
              <a:rPr lang="zh-CN" altLang="en-US" sz="7200" dirty="0"/>
              <a:t>贝叶斯公式是用来反推条件概率的</a:t>
            </a:r>
            <a:endParaRPr lang="en-US" altLang="zh-CN" sz="7200" dirty="0"/>
          </a:p>
          <a:p>
            <a:pPr>
              <a:lnSpc>
                <a:spcPct val="120000"/>
              </a:lnSpc>
            </a:pPr>
            <a:r>
              <a:rPr lang="en-US" altLang="zh-CN" sz="7200" dirty="0"/>
              <a:t>That is, given probability of event A B occurs and probability of event A occurs when event B was occurred, we use Bayes Rule to calculate probability of event  B occurs when event A was occurred.</a:t>
            </a:r>
          </a:p>
          <a:p>
            <a:pPr>
              <a:lnSpc>
                <a:spcPct val="120000"/>
              </a:lnSpc>
            </a:pPr>
            <a:r>
              <a:rPr lang="zh-CN" altLang="en-US" sz="7200" dirty="0"/>
              <a:t>当知道逛商场的只有小姑娘和小伙子；小姑娘和小伙子总人数相等；小姑娘八成爱逛商场；小伙子只有一成爱逛商场。求逛商场的任意一个人是小姑娘的可能性百分比。</a:t>
            </a:r>
            <a:endParaRPr lang="en-US" altLang="zh-CN" sz="7200" dirty="0"/>
          </a:p>
          <a:p>
            <a:pPr>
              <a:lnSpc>
                <a:spcPct val="120000"/>
              </a:lnSpc>
            </a:pPr>
            <a:r>
              <a:rPr lang="en-US" altLang="zh-CN" sz="7200" dirty="0"/>
              <a:t>ADVANCED: Why there are so many boys in shopping mall walking with a boring face? It is not fit to the probabilities.</a:t>
            </a:r>
          </a:p>
          <a:p>
            <a:pPr>
              <a:lnSpc>
                <a:spcPct val="120000"/>
              </a:lnSpc>
            </a:pPr>
            <a:r>
              <a:rPr lang="zh-CN" altLang="en-US" sz="7200" dirty="0"/>
              <a:t>进阶问题：为什么逛商场的人里，脸上写满无奈无聊的小伙子人数远超总人数的</a:t>
            </a:r>
            <a:r>
              <a:rPr lang="en-US" altLang="zh-CN" sz="7200" dirty="0"/>
              <a:t>10%</a:t>
            </a:r>
            <a:r>
              <a:rPr lang="zh-CN" altLang="en-US" sz="7200" dirty="0"/>
              <a:t>？</a:t>
            </a:r>
            <a:endParaRPr lang="en-US" altLang="zh-CN" sz="7200" dirty="0"/>
          </a:p>
          <a:p>
            <a:endParaRPr lang="zh-CN" altLang="en-US" dirty="0"/>
          </a:p>
        </p:txBody>
      </p:sp>
      <p:pic>
        <p:nvPicPr>
          <p:cNvPr id="7" name="内容占位符 6">
            <a:extLst>
              <a:ext uri="{FF2B5EF4-FFF2-40B4-BE49-F238E27FC236}">
                <a16:creationId xmlns:a16="http://schemas.microsoft.com/office/drawing/2014/main" id="{2E2F0C8A-E5FB-4B67-869B-C667D7E0A01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51100" y="2067551"/>
            <a:ext cx="5181600" cy="3867486"/>
          </a:xfrm>
        </p:spPr>
      </p:pic>
    </p:spTree>
    <p:extLst>
      <p:ext uri="{BB962C8B-B14F-4D97-AF65-F5344CB8AC3E}">
        <p14:creationId xmlns:p14="http://schemas.microsoft.com/office/powerpoint/2010/main" val="1768745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0A8AC-6EDE-49CC-AADF-06B3501942CA}"/>
              </a:ext>
            </a:extLst>
          </p:cNvPr>
          <p:cNvSpPr>
            <a:spLocks noGrp="1"/>
          </p:cNvSpPr>
          <p:nvPr>
            <p:ph type="title"/>
          </p:nvPr>
        </p:nvSpPr>
        <p:spPr/>
        <p:txBody>
          <a:bodyPr/>
          <a:lstStyle/>
          <a:p>
            <a:r>
              <a:rPr lang="en-US" altLang="zh-CN" dirty="0"/>
              <a:t>Fundamental probability concepts </a:t>
            </a:r>
            <a:r>
              <a:rPr lang="zh-CN" altLang="en-US" dirty="0"/>
              <a:t>（</a:t>
            </a:r>
            <a:r>
              <a:rPr lang="en-US" altLang="zh-CN" dirty="0"/>
              <a:t>3</a:t>
            </a:r>
            <a:r>
              <a:rPr lang="zh-CN" altLang="en-US" dirty="0"/>
              <a:t>）</a:t>
            </a:r>
            <a:br>
              <a:rPr lang="en-US" altLang="zh-CN" dirty="0"/>
            </a:br>
            <a:r>
              <a:rPr lang="zh-CN" altLang="en-US" sz="2000" dirty="0"/>
              <a:t>概率论基础概念</a:t>
            </a:r>
            <a:r>
              <a:rPr lang="en-US" altLang="zh-CN" sz="2000" dirty="0"/>
              <a:t>—</a:t>
            </a:r>
            <a:r>
              <a:rPr lang="zh-CN" altLang="en-US" sz="2000" dirty="0"/>
              <a:t>概率密度函数</a:t>
            </a:r>
            <a:endParaRPr lang="zh-CN" altLang="en-US" dirty="0"/>
          </a:p>
        </p:txBody>
      </p:sp>
      <p:sp>
        <p:nvSpPr>
          <p:cNvPr id="4" name="内容占位符 3">
            <a:extLst>
              <a:ext uri="{FF2B5EF4-FFF2-40B4-BE49-F238E27FC236}">
                <a16:creationId xmlns:a16="http://schemas.microsoft.com/office/drawing/2014/main" id="{1584CE94-0870-4249-911D-F11BD4C9DAE3}"/>
              </a:ext>
            </a:extLst>
          </p:cNvPr>
          <p:cNvSpPr>
            <a:spLocks noGrp="1"/>
          </p:cNvSpPr>
          <p:nvPr>
            <p:ph sz="half" idx="2"/>
          </p:nvPr>
        </p:nvSpPr>
        <p:spPr>
          <a:xfrm>
            <a:off x="6261904" y="1810873"/>
            <a:ext cx="5567422" cy="4829078"/>
          </a:xfrm>
        </p:spPr>
        <p:txBody>
          <a:bodyPr>
            <a:normAutofit fontScale="77500" lnSpcReduction="20000"/>
          </a:bodyPr>
          <a:lstStyle/>
          <a:p>
            <a:r>
              <a:rPr lang="en-US" altLang="zh-CN" dirty="0"/>
              <a:t>Probability density function</a:t>
            </a:r>
          </a:p>
          <a:p>
            <a:r>
              <a:rPr lang="zh-CN" altLang="en-US" dirty="0"/>
              <a:t>概率密度函数</a:t>
            </a:r>
            <a:endParaRPr lang="en-US" altLang="zh-CN" dirty="0"/>
          </a:p>
          <a:p>
            <a:r>
              <a:rPr lang="en-US" altLang="zh-CN" dirty="0"/>
              <a:t>For short, probability density function is a function like p=P(a), which input is the event value , output is the probability of the event.</a:t>
            </a:r>
          </a:p>
          <a:p>
            <a:endParaRPr lang="en-US" altLang="zh-CN" dirty="0"/>
          </a:p>
          <a:p>
            <a:r>
              <a:rPr lang="en-US" altLang="zh-CN" dirty="0"/>
              <a:t>Probability density curve</a:t>
            </a:r>
          </a:p>
          <a:p>
            <a:r>
              <a:rPr lang="zh-CN" altLang="en-US" dirty="0"/>
              <a:t>概率密度函数曲线</a:t>
            </a:r>
            <a:endParaRPr lang="en-US" altLang="zh-CN" dirty="0"/>
          </a:p>
          <a:p>
            <a:r>
              <a:rPr lang="en-US" altLang="zh-CN" dirty="0"/>
              <a:t>Plot every event value and the probability of the event in a Cartesian coordinate system, all the dot liked as a curve, that is the density curve.</a:t>
            </a:r>
          </a:p>
          <a:p>
            <a:r>
              <a:rPr lang="zh-CN" altLang="en-US" dirty="0"/>
              <a:t>将每个可能的取值和其对应的概率值标注在笛卡尔坐标系中，所有点连起来是一个曲线，这就是概率密度函数曲线</a:t>
            </a:r>
          </a:p>
        </p:txBody>
      </p:sp>
      <p:pic>
        <p:nvPicPr>
          <p:cNvPr id="8" name="内容占位符 7">
            <a:extLst>
              <a:ext uri="{FF2B5EF4-FFF2-40B4-BE49-F238E27FC236}">
                <a16:creationId xmlns:a16="http://schemas.microsoft.com/office/drawing/2014/main" id="{8FBEF25B-1462-49A8-A427-8B0D8FB63C9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23372" y="2349172"/>
            <a:ext cx="4783797" cy="3229825"/>
          </a:xfrm>
        </p:spPr>
      </p:pic>
      <p:sp>
        <p:nvSpPr>
          <p:cNvPr id="9" name="文本框 8">
            <a:extLst>
              <a:ext uri="{FF2B5EF4-FFF2-40B4-BE49-F238E27FC236}">
                <a16:creationId xmlns:a16="http://schemas.microsoft.com/office/drawing/2014/main" id="{7AE22184-41DD-4C6D-A901-FF3608DB5E45}"/>
              </a:ext>
            </a:extLst>
          </p:cNvPr>
          <p:cNvSpPr txBox="1"/>
          <p:nvPr/>
        </p:nvSpPr>
        <p:spPr>
          <a:xfrm>
            <a:off x="1374042" y="5792879"/>
            <a:ext cx="4556055" cy="369332"/>
          </a:xfrm>
          <a:prstGeom prst="rect">
            <a:avLst/>
          </a:prstGeom>
          <a:noFill/>
        </p:spPr>
        <p:txBody>
          <a:bodyPr wrap="none" rtlCol="0">
            <a:spAutoFit/>
          </a:bodyPr>
          <a:lstStyle/>
          <a:p>
            <a:r>
              <a:rPr lang="en-US" altLang="zh-CN" dirty="0"/>
              <a:t>X axis is the math exam score, from 0 to 100</a:t>
            </a:r>
            <a:endParaRPr lang="zh-CN" altLang="en-US" dirty="0"/>
          </a:p>
        </p:txBody>
      </p:sp>
      <p:sp>
        <p:nvSpPr>
          <p:cNvPr id="10" name="文本框 9">
            <a:extLst>
              <a:ext uri="{FF2B5EF4-FFF2-40B4-BE49-F238E27FC236}">
                <a16:creationId xmlns:a16="http://schemas.microsoft.com/office/drawing/2014/main" id="{363AFF8E-F341-4DA6-86F3-383A254E75AB}"/>
              </a:ext>
            </a:extLst>
          </p:cNvPr>
          <p:cNvSpPr txBox="1"/>
          <p:nvPr/>
        </p:nvSpPr>
        <p:spPr>
          <a:xfrm>
            <a:off x="212004" y="2135290"/>
            <a:ext cx="1011368" cy="3416320"/>
          </a:xfrm>
          <a:prstGeom prst="rect">
            <a:avLst/>
          </a:prstGeom>
          <a:noFill/>
        </p:spPr>
        <p:txBody>
          <a:bodyPr wrap="square" rtlCol="0">
            <a:spAutoFit/>
          </a:bodyPr>
          <a:lstStyle/>
          <a:p>
            <a:r>
              <a:rPr lang="en-US" altLang="zh-CN" dirty="0"/>
              <a:t>Y axis is the probability of each specific score  you may get in the next exam</a:t>
            </a:r>
            <a:endParaRPr lang="zh-CN" altLang="en-US" dirty="0"/>
          </a:p>
        </p:txBody>
      </p:sp>
    </p:spTree>
    <p:extLst>
      <p:ext uri="{BB962C8B-B14F-4D97-AF65-F5344CB8AC3E}">
        <p14:creationId xmlns:p14="http://schemas.microsoft.com/office/powerpoint/2010/main" val="2407207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0A8AC-6EDE-49CC-AADF-06B3501942CA}"/>
              </a:ext>
            </a:extLst>
          </p:cNvPr>
          <p:cNvSpPr>
            <a:spLocks noGrp="1"/>
          </p:cNvSpPr>
          <p:nvPr>
            <p:ph type="title"/>
          </p:nvPr>
        </p:nvSpPr>
        <p:spPr/>
        <p:txBody>
          <a:bodyPr/>
          <a:lstStyle/>
          <a:p>
            <a:r>
              <a:rPr lang="en-US" altLang="zh-CN" dirty="0"/>
              <a:t>Fundamental probability concepts </a:t>
            </a:r>
            <a:r>
              <a:rPr lang="zh-CN" altLang="en-US" dirty="0"/>
              <a:t>（</a:t>
            </a:r>
            <a:r>
              <a:rPr lang="en-US" altLang="zh-CN" dirty="0"/>
              <a:t>4</a:t>
            </a:r>
            <a:r>
              <a:rPr lang="zh-CN" altLang="en-US" dirty="0"/>
              <a:t>）</a:t>
            </a:r>
            <a:br>
              <a:rPr lang="en-US" altLang="zh-CN" dirty="0"/>
            </a:br>
            <a:r>
              <a:rPr lang="zh-CN" altLang="en-US" sz="2000" dirty="0"/>
              <a:t>概率论基础概念</a:t>
            </a:r>
            <a:r>
              <a:rPr lang="en-US" altLang="zh-CN" sz="2000" dirty="0"/>
              <a:t>—</a:t>
            </a:r>
            <a:r>
              <a:rPr lang="zh-CN" altLang="en-US" sz="2000" dirty="0"/>
              <a:t>常见典型分布</a:t>
            </a:r>
            <a:endParaRPr lang="zh-CN" altLang="en-US" dirty="0"/>
          </a:p>
        </p:txBody>
      </p:sp>
      <p:pic>
        <p:nvPicPr>
          <p:cNvPr id="18" name="内容占位符 17">
            <a:extLst>
              <a:ext uri="{FF2B5EF4-FFF2-40B4-BE49-F238E27FC236}">
                <a16:creationId xmlns:a16="http://schemas.microsoft.com/office/drawing/2014/main" id="{D7DFC6F8-9D9F-46A3-ADFF-18D8CB1DF5F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24144" y="4429251"/>
            <a:ext cx="2623642" cy="1656207"/>
          </a:xfrm>
        </p:spPr>
      </p:pic>
      <p:pic>
        <p:nvPicPr>
          <p:cNvPr id="16" name="内容占位符 15">
            <a:extLst>
              <a:ext uri="{FF2B5EF4-FFF2-40B4-BE49-F238E27FC236}">
                <a16:creationId xmlns:a16="http://schemas.microsoft.com/office/drawing/2014/main" id="{397D4871-011D-441A-9EFE-CBA610BD00F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915912" y="1569592"/>
            <a:ext cx="3238795" cy="2081912"/>
          </a:xfrm>
        </p:spPr>
      </p:pic>
      <p:pic>
        <p:nvPicPr>
          <p:cNvPr id="20" name="图片 19">
            <a:extLst>
              <a:ext uri="{FF2B5EF4-FFF2-40B4-BE49-F238E27FC236}">
                <a16:creationId xmlns:a16="http://schemas.microsoft.com/office/drawing/2014/main" id="{BD5CBFD4-531B-4AD5-8597-F5D9AD7758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3560" y="4429251"/>
            <a:ext cx="3431368" cy="1656207"/>
          </a:xfrm>
          <a:prstGeom prst="rect">
            <a:avLst/>
          </a:prstGeom>
        </p:spPr>
      </p:pic>
      <p:sp>
        <p:nvSpPr>
          <p:cNvPr id="6" name="内容占位符 2">
            <a:extLst>
              <a:ext uri="{FF2B5EF4-FFF2-40B4-BE49-F238E27FC236}">
                <a16:creationId xmlns:a16="http://schemas.microsoft.com/office/drawing/2014/main" id="{CF9661D2-DCB6-44D9-92BF-4D8F1756ABB5}"/>
              </a:ext>
            </a:extLst>
          </p:cNvPr>
          <p:cNvSpPr txBox="1">
            <a:spLocks/>
          </p:cNvSpPr>
          <p:nvPr/>
        </p:nvSpPr>
        <p:spPr>
          <a:xfrm>
            <a:off x="838200" y="1825625"/>
            <a:ext cx="4965192"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Normal distribution A.K.A Gaussian distribution is a very important tool</a:t>
            </a:r>
          </a:p>
          <a:p>
            <a:r>
              <a:rPr lang="zh-CN" altLang="en-US" dirty="0"/>
              <a:t>正态分布（又称高斯分布</a:t>
            </a:r>
            <a:r>
              <a:rPr lang="en-US" altLang="zh-CN" dirty="0"/>
              <a:t>)</a:t>
            </a:r>
            <a:r>
              <a:rPr lang="zh-CN" altLang="en-US" dirty="0"/>
              <a:t>是一个非常重要的统计概率工具</a:t>
            </a:r>
            <a:endParaRPr lang="en-US" altLang="zh-CN" dirty="0"/>
          </a:p>
          <a:p>
            <a:r>
              <a:rPr lang="en-US" altLang="zh-CN" dirty="0"/>
              <a:t>There are t distribution (A.K.A student distribution), F distribution other than Gaussian distribution.</a:t>
            </a:r>
          </a:p>
          <a:p>
            <a:r>
              <a:rPr lang="zh-CN" altLang="en-US" dirty="0"/>
              <a:t>除了常见的正态分布外，还有</a:t>
            </a:r>
            <a:r>
              <a:rPr lang="en-US" altLang="zh-CN" dirty="0"/>
              <a:t>t</a:t>
            </a:r>
            <a:r>
              <a:rPr lang="zh-CN" altLang="en-US" dirty="0"/>
              <a:t>分布、 </a:t>
            </a:r>
            <a:r>
              <a:rPr lang="en-US" altLang="zh-CN" dirty="0"/>
              <a:t>F</a:t>
            </a:r>
            <a:r>
              <a:rPr lang="zh-CN" altLang="en-US" dirty="0"/>
              <a:t>分布等不同的概率分布</a:t>
            </a:r>
            <a:endParaRPr lang="en-US" altLang="zh-CN" dirty="0"/>
          </a:p>
        </p:txBody>
      </p:sp>
    </p:spTree>
    <p:extLst>
      <p:ext uri="{BB962C8B-B14F-4D97-AF65-F5344CB8AC3E}">
        <p14:creationId xmlns:p14="http://schemas.microsoft.com/office/powerpoint/2010/main" val="1354251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0A8AC-6EDE-49CC-AADF-06B3501942CA}"/>
              </a:ext>
            </a:extLst>
          </p:cNvPr>
          <p:cNvSpPr>
            <a:spLocks noGrp="1"/>
          </p:cNvSpPr>
          <p:nvPr>
            <p:ph type="title"/>
          </p:nvPr>
        </p:nvSpPr>
        <p:spPr/>
        <p:txBody>
          <a:bodyPr/>
          <a:lstStyle/>
          <a:p>
            <a:r>
              <a:rPr lang="en-US" altLang="zh-CN" dirty="0"/>
              <a:t>Fundamental probability concepts </a:t>
            </a:r>
            <a:r>
              <a:rPr lang="zh-CN" altLang="en-US" dirty="0"/>
              <a:t>（</a:t>
            </a:r>
            <a:r>
              <a:rPr lang="en-US" altLang="zh-CN" dirty="0"/>
              <a:t>5</a:t>
            </a:r>
            <a:r>
              <a:rPr lang="zh-CN" altLang="en-US" dirty="0"/>
              <a:t>）</a:t>
            </a:r>
            <a:br>
              <a:rPr lang="en-US" altLang="zh-CN" dirty="0"/>
            </a:br>
            <a:r>
              <a:rPr lang="zh-CN" altLang="en-US" sz="2000" dirty="0"/>
              <a:t>概率论基础概念</a:t>
            </a:r>
            <a:r>
              <a:rPr lang="en-US" altLang="zh-CN" sz="2000" dirty="0"/>
              <a:t>—</a:t>
            </a:r>
            <a:r>
              <a:rPr lang="zh-CN" altLang="en-US" sz="2000" dirty="0"/>
              <a:t>高斯混合模型</a:t>
            </a:r>
            <a:endParaRPr lang="zh-CN" altLang="en-US" dirty="0"/>
          </a:p>
        </p:txBody>
      </p:sp>
      <p:pic>
        <p:nvPicPr>
          <p:cNvPr id="10" name="内容占位符 9">
            <a:extLst>
              <a:ext uri="{FF2B5EF4-FFF2-40B4-BE49-F238E27FC236}">
                <a16:creationId xmlns:a16="http://schemas.microsoft.com/office/drawing/2014/main" id="{C99333ED-7204-4353-A90B-2BB2B629E6E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88024" y="2062332"/>
            <a:ext cx="5181600" cy="2733335"/>
          </a:xfrm>
        </p:spPr>
      </p:pic>
      <p:sp>
        <p:nvSpPr>
          <p:cNvPr id="4" name="内容占位符 3">
            <a:extLst>
              <a:ext uri="{FF2B5EF4-FFF2-40B4-BE49-F238E27FC236}">
                <a16:creationId xmlns:a16="http://schemas.microsoft.com/office/drawing/2014/main" id="{48440F09-660E-4ABF-9CBC-AAC393C1923E}"/>
              </a:ext>
            </a:extLst>
          </p:cNvPr>
          <p:cNvSpPr>
            <a:spLocks noGrp="1"/>
          </p:cNvSpPr>
          <p:nvPr>
            <p:ph sz="half" idx="1"/>
          </p:nvPr>
        </p:nvSpPr>
        <p:spPr/>
        <p:txBody>
          <a:bodyPr>
            <a:normAutofit fontScale="92500" lnSpcReduction="10000"/>
          </a:bodyPr>
          <a:lstStyle/>
          <a:p>
            <a:r>
              <a:rPr lang="en-US" altLang="zh-CN" dirty="0"/>
              <a:t>NOT every distribution subject to the simple distribution we defined.</a:t>
            </a:r>
          </a:p>
          <a:p>
            <a:r>
              <a:rPr lang="zh-CN" altLang="en-US" dirty="0"/>
              <a:t>不是所有的概率分布都服从人类定义的简单分布</a:t>
            </a:r>
            <a:endParaRPr lang="en-US" altLang="zh-CN" dirty="0"/>
          </a:p>
          <a:p>
            <a:r>
              <a:rPr lang="en-US" altLang="zh-CN" dirty="0"/>
              <a:t>Gaussian mixture model is such a model that combine several Gaussian model to approximate any distribution.</a:t>
            </a:r>
          </a:p>
          <a:p>
            <a:r>
              <a:rPr lang="zh-CN" altLang="en-US" dirty="0"/>
              <a:t>高斯混合模型是用多个高斯分布的叠加来近似任意一个概率分布的</a:t>
            </a:r>
            <a:endParaRPr lang="en-US" altLang="zh-CN" dirty="0"/>
          </a:p>
        </p:txBody>
      </p:sp>
      <p:sp>
        <p:nvSpPr>
          <p:cNvPr id="5" name="文本框 4">
            <a:extLst>
              <a:ext uri="{FF2B5EF4-FFF2-40B4-BE49-F238E27FC236}">
                <a16:creationId xmlns:a16="http://schemas.microsoft.com/office/drawing/2014/main" id="{EA8F22EB-2319-4EA8-AE82-281095E6472C}"/>
              </a:ext>
            </a:extLst>
          </p:cNvPr>
          <p:cNvSpPr txBox="1"/>
          <p:nvPr/>
        </p:nvSpPr>
        <p:spPr>
          <a:xfrm>
            <a:off x="7597063" y="5167311"/>
            <a:ext cx="2563522" cy="646331"/>
          </a:xfrm>
          <a:prstGeom prst="rect">
            <a:avLst/>
          </a:prstGeom>
          <a:noFill/>
        </p:spPr>
        <p:txBody>
          <a:bodyPr wrap="none" rtlCol="0">
            <a:spAutoFit/>
          </a:bodyPr>
          <a:lstStyle/>
          <a:p>
            <a:pPr algn="ctr"/>
            <a:r>
              <a:rPr lang="en-US" altLang="zh-CN" dirty="0"/>
              <a:t>Gaussian mixture model</a:t>
            </a:r>
          </a:p>
          <a:p>
            <a:pPr algn="ctr"/>
            <a:r>
              <a:rPr lang="zh-CN" altLang="en-US" dirty="0"/>
              <a:t>混合高斯模型</a:t>
            </a:r>
          </a:p>
        </p:txBody>
      </p:sp>
    </p:spTree>
    <p:extLst>
      <p:ext uri="{BB962C8B-B14F-4D97-AF65-F5344CB8AC3E}">
        <p14:creationId xmlns:p14="http://schemas.microsoft.com/office/powerpoint/2010/main" val="278949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0A8AC-6EDE-49CC-AADF-06B3501942CA}"/>
              </a:ext>
            </a:extLst>
          </p:cNvPr>
          <p:cNvSpPr>
            <a:spLocks noGrp="1"/>
          </p:cNvSpPr>
          <p:nvPr>
            <p:ph type="title"/>
          </p:nvPr>
        </p:nvSpPr>
        <p:spPr/>
        <p:txBody>
          <a:bodyPr/>
          <a:lstStyle/>
          <a:p>
            <a:r>
              <a:rPr lang="en-US" altLang="zh-CN" dirty="0"/>
              <a:t>Fundamental probability concepts </a:t>
            </a:r>
            <a:r>
              <a:rPr lang="zh-CN" altLang="en-US" dirty="0"/>
              <a:t>（</a:t>
            </a:r>
            <a:r>
              <a:rPr lang="en-US" altLang="zh-CN" dirty="0"/>
              <a:t>6</a:t>
            </a:r>
            <a:r>
              <a:rPr lang="zh-CN" altLang="en-US" dirty="0"/>
              <a:t>）</a:t>
            </a:r>
            <a:br>
              <a:rPr lang="en-US" altLang="zh-CN" dirty="0"/>
            </a:br>
            <a:r>
              <a:rPr lang="zh-CN" altLang="en-US" sz="2000" dirty="0"/>
              <a:t>概率论基础概念</a:t>
            </a:r>
            <a:r>
              <a:rPr lang="en-US" altLang="zh-CN" sz="2000" dirty="0"/>
              <a:t>—</a:t>
            </a:r>
            <a:r>
              <a:rPr lang="zh-CN" altLang="en-US" sz="2000" dirty="0"/>
              <a:t>统计推断</a:t>
            </a:r>
            <a:endParaRPr lang="zh-CN" altLang="en-US" dirty="0"/>
          </a:p>
        </p:txBody>
      </p:sp>
      <p:pic>
        <p:nvPicPr>
          <p:cNvPr id="7" name="内容占位符 6">
            <a:extLst>
              <a:ext uri="{FF2B5EF4-FFF2-40B4-BE49-F238E27FC236}">
                <a16:creationId xmlns:a16="http://schemas.microsoft.com/office/drawing/2014/main" id="{F4383FEF-DE22-498C-9DC0-3F75D31EE38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47750" y="2215356"/>
            <a:ext cx="4762500" cy="3571875"/>
          </a:xfrm>
        </p:spPr>
      </p:pic>
      <p:sp>
        <p:nvSpPr>
          <p:cNvPr id="5" name="内容占位符 4">
            <a:extLst>
              <a:ext uri="{FF2B5EF4-FFF2-40B4-BE49-F238E27FC236}">
                <a16:creationId xmlns:a16="http://schemas.microsoft.com/office/drawing/2014/main" id="{91054854-E9D2-4750-994C-B55A86B420F5}"/>
              </a:ext>
            </a:extLst>
          </p:cNvPr>
          <p:cNvSpPr>
            <a:spLocks noGrp="1"/>
          </p:cNvSpPr>
          <p:nvPr>
            <p:ph sz="half" idx="2"/>
          </p:nvPr>
        </p:nvSpPr>
        <p:spPr>
          <a:xfrm>
            <a:off x="6172199" y="1825624"/>
            <a:ext cx="5776473" cy="4813381"/>
          </a:xfrm>
        </p:spPr>
        <p:txBody>
          <a:bodyPr>
            <a:normAutofit fontScale="85000" lnSpcReduction="10000"/>
          </a:bodyPr>
          <a:lstStyle/>
          <a:p>
            <a:r>
              <a:rPr lang="en-US" altLang="zh-CN" sz="1400" dirty="0"/>
              <a:t>Father wants to know your math level comparing to all your classmates, but he has only your math exam score</a:t>
            </a:r>
          </a:p>
          <a:p>
            <a:r>
              <a:rPr lang="zh-CN" altLang="en-US" sz="1400" dirty="0"/>
              <a:t>老爸想知道你在同班同学里的相对数学水平，但是老爸只知道你自己的数学考试分数</a:t>
            </a:r>
            <a:endParaRPr lang="en-US" altLang="zh-CN" sz="1400" dirty="0"/>
          </a:p>
          <a:p>
            <a:r>
              <a:rPr lang="en-US" altLang="zh-CN" sz="1400" dirty="0"/>
              <a:t>Get the math score of all your classmates is too much trouble</a:t>
            </a:r>
          </a:p>
          <a:p>
            <a:r>
              <a:rPr lang="zh-CN" altLang="en-US" sz="1400" dirty="0"/>
              <a:t>拿到全部你同班同学的数学考试分数太麻烦</a:t>
            </a:r>
            <a:endParaRPr lang="en-US" altLang="zh-CN" sz="1400" dirty="0"/>
          </a:p>
          <a:p>
            <a:r>
              <a:rPr lang="en-US" altLang="zh-CN" sz="1400" dirty="0"/>
              <a:t>Get your class neighbor’s score is quiet easy. Let’s do this. That is called sampling</a:t>
            </a:r>
          </a:p>
          <a:p>
            <a:r>
              <a:rPr lang="zh-CN" altLang="en-US" sz="1400" dirty="0"/>
              <a:t>拿到你附近同学的分数很容易，这个叫抽样</a:t>
            </a:r>
            <a:endParaRPr lang="en-US" altLang="zh-CN" sz="1400" dirty="0"/>
          </a:p>
          <a:p>
            <a:r>
              <a:rPr lang="en-US" altLang="zh-CN" sz="1400" dirty="0"/>
              <a:t>We calculate the mean score and the standard deviation</a:t>
            </a:r>
          </a:p>
          <a:p>
            <a:r>
              <a:rPr lang="zh-CN" altLang="en-US" sz="1400" dirty="0"/>
              <a:t>我们曾经用平均值（期望）公式和标准差公式对你附近同学的分数进行过计算</a:t>
            </a:r>
            <a:endParaRPr lang="en-US" altLang="zh-CN" sz="1400" dirty="0"/>
          </a:p>
          <a:p>
            <a:r>
              <a:rPr lang="en-US" altLang="zh-CN" sz="1400" dirty="0"/>
              <a:t>We use your class neighbor’s scores to approximate all your classmate’s math capability.</a:t>
            </a:r>
          </a:p>
          <a:p>
            <a:r>
              <a:rPr lang="zh-CN" altLang="en-US" sz="1400" dirty="0"/>
              <a:t>用你附近同学的分数来代替全体同班同学进行分析，</a:t>
            </a:r>
            <a:endParaRPr lang="en-US" altLang="zh-CN" sz="1400" dirty="0"/>
          </a:p>
          <a:p>
            <a:r>
              <a:rPr lang="en-US" altLang="zh-CN" sz="1400" dirty="0"/>
              <a:t>Finally, father knows your math level by comparing your score to your classmates’</a:t>
            </a:r>
          </a:p>
          <a:p>
            <a:r>
              <a:rPr lang="zh-CN" altLang="en-US" sz="1400" dirty="0"/>
              <a:t>最后呢，老爸就大概知道相对于你同班同学来说，你的数学水平处于什么水准</a:t>
            </a:r>
            <a:endParaRPr lang="en-US" altLang="zh-CN" sz="1400" dirty="0"/>
          </a:p>
          <a:p>
            <a:r>
              <a:rPr lang="en-US" altLang="zh-CN" sz="1400" dirty="0"/>
              <a:t>If you are bothered with learning statistics in the future, just remember, we’ve played this game several times, this will helps you to got a very easy and clear understanding of statistics and sampling.</a:t>
            </a:r>
          </a:p>
          <a:p>
            <a:r>
              <a:rPr lang="zh-CN" altLang="en-US" sz="1400" dirty="0"/>
              <a:t>将来学习抽样、统计等时，你大概回忆一下我们玩儿过数次的这个游戏，就会对那些粗看起来复杂的公式和枯燥的讲解有一个非常非常清晰易懂的深刻理解。</a:t>
            </a:r>
          </a:p>
        </p:txBody>
      </p:sp>
    </p:spTree>
    <p:extLst>
      <p:ext uri="{BB962C8B-B14F-4D97-AF65-F5344CB8AC3E}">
        <p14:creationId xmlns:p14="http://schemas.microsoft.com/office/powerpoint/2010/main" val="1347922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0A8AC-6EDE-49CC-AADF-06B3501942CA}"/>
              </a:ext>
            </a:extLst>
          </p:cNvPr>
          <p:cNvSpPr>
            <a:spLocks noGrp="1"/>
          </p:cNvSpPr>
          <p:nvPr>
            <p:ph type="title"/>
          </p:nvPr>
        </p:nvSpPr>
        <p:spPr/>
        <p:txBody>
          <a:bodyPr/>
          <a:lstStyle/>
          <a:p>
            <a:r>
              <a:rPr lang="en-US" altLang="zh-CN" dirty="0"/>
              <a:t>Fundamental linear algebra concepts </a:t>
            </a:r>
            <a:r>
              <a:rPr lang="zh-CN" altLang="en-US" dirty="0"/>
              <a:t>（</a:t>
            </a:r>
            <a:r>
              <a:rPr lang="en-US" altLang="zh-CN" dirty="0"/>
              <a:t>1</a:t>
            </a:r>
            <a:r>
              <a:rPr lang="zh-CN" altLang="en-US" dirty="0"/>
              <a:t>）</a:t>
            </a:r>
            <a:br>
              <a:rPr lang="en-US" altLang="zh-CN" dirty="0"/>
            </a:br>
            <a:r>
              <a:rPr lang="zh-CN" altLang="en-US" sz="2000" dirty="0"/>
              <a:t>线性代数基础概念</a:t>
            </a:r>
            <a:r>
              <a:rPr lang="en-US" altLang="zh-CN" sz="2000" dirty="0"/>
              <a:t>—</a:t>
            </a:r>
            <a:r>
              <a:rPr lang="zh-CN" altLang="en-US" sz="2000" dirty="0"/>
              <a:t>起源、用途、矩阵与向量的基本概念</a:t>
            </a:r>
            <a:endParaRPr lang="zh-CN" altLang="en-US" dirty="0"/>
          </a:p>
        </p:txBody>
      </p:sp>
      <p:sp>
        <p:nvSpPr>
          <p:cNvPr id="5" name="内容占位符 4">
            <a:extLst>
              <a:ext uri="{FF2B5EF4-FFF2-40B4-BE49-F238E27FC236}">
                <a16:creationId xmlns:a16="http://schemas.microsoft.com/office/drawing/2014/main" id="{91054854-E9D2-4750-994C-B55A86B420F5}"/>
              </a:ext>
            </a:extLst>
          </p:cNvPr>
          <p:cNvSpPr>
            <a:spLocks noGrp="1"/>
          </p:cNvSpPr>
          <p:nvPr>
            <p:ph sz="half" idx="2"/>
          </p:nvPr>
        </p:nvSpPr>
        <p:spPr/>
        <p:txBody>
          <a:bodyPr>
            <a:normAutofit fontScale="62500" lnSpcReduction="20000"/>
          </a:bodyPr>
          <a:lstStyle/>
          <a:p>
            <a:r>
              <a:rPr lang="en-US" altLang="zh-CN" dirty="0"/>
              <a:t>In the beginning, linear algebra was born to solve the system of equations quickly.</a:t>
            </a:r>
          </a:p>
          <a:p>
            <a:r>
              <a:rPr lang="zh-CN" altLang="en-US" dirty="0"/>
              <a:t>起初，线性代数是为了快速求解方程组问题而诞生的</a:t>
            </a:r>
            <a:endParaRPr lang="en-US" altLang="zh-CN" dirty="0"/>
          </a:p>
          <a:p>
            <a:r>
              <a:rPr lang="en-US" altLang="zh-CN" dirty="0"/>
              <a:t>Mathematicians use matrix and vector to simplify the representation of equations.</a:t>
            </a:r>
          </a:p>
          <a:p>
            <a:r>
              <a:rPr lang="zh-CN" altLang="en-US" dirty="0"/>
              <a:t>数学家们用矩阵和向量来简化方程组的表达形式</a:t>
            </a:r>
            <a:endParaRPr lang="en-US" altLang="zh-CN" dirty="0"/>
          </a:p>
          <a:p>
            <a:r>
              <a:rPr lang="en-US" altLang="zh-CN" dirty="0"/>
              <a:t>Lots of math tools was created for quickly matrix calculation.</a:t>
            </a:r>
          </a:p>
          <a:p>
            <a:r>
              <a:rPr lang="zh-CN" altLang="en-US" dirty="0"/>
              <a:t>为了快速的矩阵计算，非常多的方法和工具被创造出来了</a:t>
            </a:r>
            <a:endParaRPr lang="en-US" altLang="zh-CN" dirty="0"/>
          </a:p>
          <a:p>
            <a:r>
              <a:rPr lang="en-US" altLang="zh-CN" dirty="0"/>
              <a:t>Smart peoples use linear algebra approaches to accelerate the solving of other problems which can been represented in matrix and vector form.</a:t>
            </a:r>
          </a:p>
          <a:p>
            <a:r>
              <a:rPr lang="zh-CN" altLang="en-US" dirty="0"/>
              <a:t>后来聪明的人们用这些线性代数方法来加速其他能用矩阵向量形式表达问题的求解</a:t>
            </a:r>
            <a:endParaRPr lang="en-US" altLang="zh-CN" dirty="0"/>
          </a:p>
          <a:p>
            <a:endParaRPr lang="en-US" altLang="zh-CN" dirty="0"/>
          </a:p>
        </p:txBody>
      </p:sp>
      <p:pic>
        <p:nvPicPr>
          <p:cNvPr id="8" name="内容占位符 7">
            <a:extLst>
              <a:ext uri="{FF2B5EF4-FFF2-40B4-BE49-F238E27FC236}">
                <a16:creationId xmlns:a16="http://schemas.microsoft.com/office/drawing/2014/main" id="{D4BC2CFB-4969-4F10-990D-B3D49DD1A9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37865" y="2667608"/>
            <a:ext cx="4982270" cy="2667372"/>
          </a:xfrm>
        </p:spPr>
      </p:pic>
      <p:sp>
        <p:nvSpPr>
          <p:cNvPr id="9" name="矩形 8">
            <a:extLst>
              <a:ext uri="{FF2B5EF4-FFF2-40B4-BE49-F238E27FC236}">
                <a16:creationId xmlns:a16="http://schemas.microsoft.com/office/drawing/2014/main" id="{5C8E2BD4-C9C2-4E1A-B45D-AA0EF9918942}"/>
              </a:ext>
            </a:extLst>
          </p:cNvPr>
          <p:cNvSpPr/>
          <p:nvPr/>
        </p:nvSpPr>
        <p:spPr>
          <a:xfrm>
            <a:off x="1694688" y="4340352"/>
            <a:ext cx="225552" cy="9204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6DECCD12-5E83-4CDE-BB80-41325AE30EBE}"/>
              </a:ext>
            </a:extLst>
          </p:cNvPr>
          <p:cNvCxnSpPr/>
          <p:nvPr/>
        </p:nvCxnSpPr>
        <p:spPr>
          <a:xfrm>
            <a:off x="1798320" y="5260848"/>
            <a:ext cx="0" cy="3535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61572A5-53E9-4D60-8F8B-7C5AC69519BB}"/>
              </a:ext>
            </a:extLst>
          </p:cNvPr>
          <p:cNvSpPr txBox="1"/>
          <p:nvPr/>
        </p:nvSpPr>
        <p:spPr>
          <a:xfrm>
            <a:off x="621792" y="5627433"/>
            <a:ext cx="5210081" cy="646331"/>
          </a:xfrm>
          <a:prstGeom prst="rect">
            <a:avLst/>
          </a:prstGeom>
          <a:noFill/>
        </p:spPr>
        <p:txBody>
          <a:bodyPr wrap="none" rtlCol="0">
            <a:spAutoFit/>
          </a:bodyPr>
          <a:lstStyle/>
          <a:p>
            <a:r>
              <a:rPr lang="en-US" altLang="zh-CN" dirty="0"/>
              <a:t>In matrix, one line or one column was called vector</a:t>
            </a:r>
          </a:p>
          <a:p>
            <a:r>
              <a:rPr lang="zh-CN" altLang="en-US" dirty="0"/>
              <a:t>其中一行或一列被称为向量</a:t>
            </a:r>
          </a:p>
        </p:txBody>
      </p:sp>
    </p:spTree>
    <p:extLst>
      <p:ext uri="{BB962C8B-B14F-4D97-AF65-F5344CB8AC3E}">
        <p14:creationId xmlns:p14="http://schemas.microsoft.com/office/powerpoint/2010/main" val="3452771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0A8AC-6EDE-49CC-AADF-06B3501942CA}"/>
              </a:ext>
            </a:extLst>
          </p:cNvPr>
          <p:cNvSpPr>
            <a:spLocks noGrp="1"/>
          </p:cNvSpPr>
          <p:nvPr>
            <p:ph type="title"/>
          </p:nvPr>
        </p:nvSpPr>
        <p:spPr/>
        <p:txBody>
          <a:bodyPr/>
          <a:lstStyle/>
          <a:p>
            <a:r>
              <a:rPr lang="en-US" altLang="zh-CN" dirty="0"/>
              <a:t>Fundamental linear algebra concepts </a:t>
            </a:r>
            <a:r>
              <a:rPr lang="zh-CN" altLang="en-US" dirty="0"/>
              <a:t>（</a:t>
            </a:r>
            <a:r>
              <a:rPr lang="en-US" altLang="zh-CN" dirty="0"/>
              <a:t>2</a:t>
            </a:r>
            <a:r>
              <a:rPr lang="zh-CN" altLang="en-US" dirty="0"/>
              <a:t>）</a:t>
            </a:r>
            <a:br>
              <a:rPr lang="en-US" altLang="zh-CN" dirty="0"/>
            </a:br>
            <a:r>
              <a:rPr lang="zh-CN" altLang="en-US" sz="2000" dirty="0"/>
              <a:t>线性代数基础概念</a:t>
            </a:r>
            <a:r>
              <a:rPr lang="en-US" altLang="zh-CN" sz="2000" dirty="0"/>
              <a:t>—</a:t>
            </a:r>
            <a:r>
              <a:rPr lang="zh-CN" altLang="en-US" sz="2000" dirty="0"/>
              <a:t>向量数字与几何意义</a:t>
            </a:r>
            <a:endParaRPr lang="zh-CN" altLang="en-US" dirty="0"/>
          </a:p>
        </p:txBody>
      </p:sp>
      <p:sp>
        <p:nvSpPr>
          <p:cNvPr id="5" name="内容占位符 4">
            <a:extLst>
              <a:ext uri="{FF2B5EF4-FFF2-40B4-BE49-F238E27FC236}">
                <a16:creationId xmlns:a16="http://schemas.microsoft.com/office/drawing/2014/main" id="{91054854-E9D2-4750-994C-B55A86B420F5}"/>
              </a:ext>
            </a:extLst>
          </p:cNvPr>
          <p:cNvSpPr>
            <a:spLocks noGrp="1"/>
          </p:cNvSpPr>
          <p:nvPr>
            <p:ph sz="half" idx="2"/>
          </p:nvPr>
        </p:nvSpPr>
        <p:spPr/>
        <p:txBody>
          <a:bodyPr>
            <a:normAutofit fontScale="92500"/>
          </a:bodyPr>
          <a:lstStyle/>
          <a:p>
            <a:r>
              <a:rPr lang="en-US" altLang="zh-CN" dirty="0"/>
              <a:t>The vector concept in geometry</a:t>
            </a:r>
          </a:p>
          <a:p>
            <a:r>
              <a:rPr lang="zh-CN" altLang="en-US" dirty="0"/>
              <a:t>几何图形中的向量概念</a:t>
            </a:r>
            <a:endParaRPr lang="en-US" altLang="zh-CN" dirty="0"/>
          </a:p>
          <a:p>
            <a:r>
              <a:rPr lang="en-US" altLang="zh-CN" dirty="0"/>
              <a:t>The original vector is consist of the numbers of its coordinates</a:t>
            </a:r>
          </a:p>
          <a:p>
            <a:r>
              <a:rPr lang="zh-CN" altLang="en-US" dirty="0"/>
              <a:t>从坐标系原点出发的任意向量均可表达为其端点的坐标值数组</a:t>
            </a:r>
            <a:endParaRPr lang="en-US" altLang="zh-CN" dirty="0"/>
          </a:p>
          <a:p>
            <a:r>
              <a:rPr lang="en-US" altLang="zh-CN" dirty="0"/>
              <a:t>For example, (3,6,9) is a vector represented in a array formation.</a:t>
            </a:r>
            <a:endParaRPr lang="zh-CN" altLang="en-US" dirty="0"/>
          </a:p>
        </p:txBody>
      </p:sp>
      <p:pic>
        <p:nvPicPr>
          <p:cNvPr id="7" name="内容占位符 6">
            <a:extLst>
              <a:ext uri="{FF2B5EF4-FFF2-40B4-BE49-F238E27FC236}">
                <a16:creationId xmlns:a16="http://schemas.microsoft.com/office/drawing/2014/main" id="{24153DE7-A7C9-4B83-925F-834ED454AE7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377506"/>
            <a:ext cx="5181600" cy="3247576"/>
          </a:xfrm>
        </p:spPr>
      </p:pic>
    </p:spTree>
    <p:extLst>
      <p:ext uri="{BB962C8B-B14F-4D97-AF65-F5344CB8AC3E}">
        <p14:creationId xmlns:p14="http://schemas.microsoft.com/office/powerpoint/2010/main" val="1516859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0A8AC-6EDE-49CC-AADF-06B3501942CA}"/>
              </a:ext>
            </a:extLst>
          </p:cNvPr>
          <p:cNvSpPr>
            <a:spLocks noGrp="1"/>
          </p:cNvSpPr>
          <p:nvPr>
            <p:ph type="title"/>
          </p:nvPr>
        </p:nvSpPr>
        <p:spPr/>
        <p:txBody>
          <a:bodyPr/>
          <a:lstStyle/>
          <a:p>
            <a:r>
              <a:rPr lang="en-US" altLang="zh-CN" dirty="0"/>
              <a:t>Fundamental calculus concepts </a:t>
            </a:r>
            <a:r>
              <a:rPr lang="zh-CN" altLang="en-US" dirty="0"/>
              <a:t>（</a:t>
            </a:r>
            <a:r>
              <a:rPr lang="en-US" altLang="zh-CN" dirty="0"/>
              <a:t>1</a:t>
            </a:r>
            <a:r>
              <a:rPr lang="zh-CN" altLang="en-US" dirty="0"/>
              <a:t>）</a:t>
            </a:r>
            <a:br>
              <a:rPr lang="en-US" altLang="zh-CN" dirty="0"/>
            </a:br>
            <a:r>
              <a:rPr lang="zh-CN" altLang="en-US" sz="2000" dirty="0"/>
              <a:t>微积分基础概念</a:t>
            </a:r>
            <a:r>
              <a:rPr lang="en-US" altLang="zh-CN" sz="2000" dirty="0"/>
              <a:t>—</a:t>
            </a:r>
            <a:r>
              <a:rPr lang="zh-CN" altLang="en-US" sz="2000" dirty="0"/>
              <a:t>导数</a:t>
            </a:r>
            <a:endParaRPr lang="zh-CN" altLang="en-US" dirty="0"/>
          </a:p>
        </p:txBody>
      </p:sp>
      <p:pic>
        <p:nvPicPr>
          <p:cNvPr id="6" name="内容占位符 5">
            <a:extLst>
              <a:ext uri="{FF2B5EF4-FFF2-40B4-BE49-F238E27FC236}">
                <a16:creationId xmlns:a16="http://schemas.microsoft.com/office/drawing/2014/main" id="{835EA3B2-E228-43B5-8295-8924E0193DB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47750" y="2415381"/>
            <a:ext cx="4762500" cy="3171825"/>
          </a:xfrm>
        </p:spPr>
      </p:pic>
      <p:sp>
        <p:nvSpPr>
          <p:cNvPr id="4" name="内容占位符 3">
            <a:extLst>
              <a:ext uri="{FF2B5EF4-FFF2-40B4-BE49-F238E27FC236}">
                <a16:creationId xmlns:a16="http://schemas.microsoft.com/office/drawing/2014/main" id="{1584CE94-0870-4249-911D-F11BD4C9DAE3}"/>
              </a:ext>
            </a:extLst>
          </p:cNvPr>
          <p:cNvSpPr>
            <a:spLocks noGrp="1"/>
          </p:cNvSpPr>
          <p:nvPr>
            <p:ph sz="half" idx="2"/>
          </p:nvPr>
        </p:nvSpPr>
        <p:spPr/>
        <p:txBody>
          <a:bodyPr/>
          <a:lstStyle/>
          <a:p>
            <a:r>
              <a:rPr lang="zh-CN" altLang="en-US" dirty="0"/>
              <a:t>函数在某一点上的导数等于该函数这一点的斜率</a:t>
            </a:r>
            <a:endParaRPr lang="en-US" altLang="zh-CN" dirty="0"/>
          </a:p>
          <a:p>
            <a:r>
              <a:rPr lang="en-US" altLang="zh-CN" dirty="0"/>
              <a:t>The derivative of the given function at specific point equals to the gradient of the curve at the point.</a:t>
            </a:r>
          </a:p>
        </p:txBody>
      </p:sp>
    </p:spTree>
    <p:extLst>
      <p:ext uri="{BB962C8B-B14F-4D97-AF65-F5344CB8AC3E}">
        <p14:creationId xmlns:p14="http://schemas.microsoft.com/office/powerpoint/2010/main" val="740702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0A8AC-6EDE-49CC-AADF-06B3501942CA}"/>
              </a:ext>
            </a:extLst>
          </p:cNvPr>
          <p:cNvSpPr>
            <a:spLocks noGrp="1"/>
          </p:cNvSpPr>
          <p:nvPr>
            <p:ph type="title"/>
          </p:nvPr>
        </p:nvSpPr>
        <p:spPr/>
        <p:txBody>
          <a:bodyPr/>
          <a:lstStyle/>
          <a:p>
            <a:r>
              <a:rPr lang="en-US" altLang="zh-CN" dirty="0"/>
              <a:t>Fundamental calculus concepts </a:t>
            </a:r>
            <a:r>
              <a:rPr lang="zh-CN" altLang="en-US" dirty="0"/>
              <a:t>（</a:t>
            </a:r>
            <a:r>
              <a:rPr lang="en-US" altLang="zh-CN" dirty="0"/>
              <a:t>2</a:t>
            </a:r>
            <a:r>
              <a:rPr lang="zh-CN" altLang="en-US" dirty="0"/>
              <a:t>）</a:t>
            </a:r>
            <a:br>
              <a:rPr lang="en-US" altLang="zh-CN" dirty="0"/>
            </a:br>
            <a:r>
              <a:rPr lang="zh-CN" altLang="en-US" sz="2000" dirty="0"/>
              <a:t>微积分基础概念</a:t>
            </a:r>
            <a:r>
              <a:rPr lang="en-US" altLang="zh-CN" sz="2000" dirty="0"/>
              <a:t>—</a:t>
            </a:r>
            <a:r>
              <a:rPr lang="zh-CN" altLang="en-US" sz="2000" dirty="0"/>
              <a:t>偏导数</a:t>
            </a:r>
            <a:endParaRPr lang="zh-CN" altLang="en-US" dirty="0"/>
          </a:p>
        </p:txBody>
      </p:sp>
      <p:sp>
        <p:nvSpPr>
          <p:cNvPr id="4" name="内容占位符 3">
            <a:extLst>
              <a:ext uri="{FF2B5EF4-FFF2-40B4-BE49-F238E27FC236}">
                <a16:creationId xmlns:a16="http://schemas.microsoft.com/office/drawing/2014/main" id="{1584CE94-0870-4249-911D-F11BD4C9DAE3}"/>
              </a:ext>
            </a:extLst>
          </p:cNvPr>
          <p:cNvSpPr>
            <a:spLocks noGrp="1"/>
          </p:cNvSpPr>
          <p:nvPr>
            <p:ph sz="half" idx="2"/>
          </p:nvPr>
        </p:nvSpPr>
        <p:spPr>
          <a:xfrm>
            <a:off x="5729722" y="1789311"/>
            <a:ext cx="5624067" cy="4553615"/>
          </a:xfrm>
        </p:spPr>
        <p:txBody>
          <a:bodyPr>
            <a:normAutofit fontScale="85000" lnSpcReduction="10000"/>
          </a:bodyPr>
          <a:lstStyle/>
          <a:p>
            <a:pPr>
              <a:lnSpc>
                <a:spcPct val="120000"/>
              </a:lnSpc>
            </a:pPr>
            <a:r>
              <a:rPr lang="zh-CN" altLang="en-US" sz="2400" dirty="0"/>
              <a:t>偏导数</a:t>
            </a:r>
            <a:r>
              <a:rPr lang="en-US" altLang="zh-CN" sz="2400" dirty="0"/>
              <a:t>partial derivative</a:t>
            </a:r>
          </a:p>
          <a:p>
            <a:pPr>
              <a:lnSpc>
                <a:spcPct val="120000"/>
              </a:lnSpc>
            </a:pPr>
            <a:r>
              <a:rPr lang="en-US" altLang="zh-CN" sz="2400" dirty="0"/>
              <a:t>Partial derivative is the gradient of the curved surface in a specific given point and direction.</a:t>
            </a:r>
          </a:p>
          <a:p>
            <a:pPr>
              <a:lnSpc>
                <a:spcPct val="120000"/>
              </a:lnSpc>
            </a:pPr>
            <a:r>
              <a:rPr lang="zh-CN" altLang="en-US" sz="2400" dirty="0"/>
              <a:t>偏导数可以理解为曲面在某个点某个指定方向上的斜率。</a:t>
            </a:r>
            <a:endParaRPr lang="en-US" altLang="zh-CN" sz="2400" dirty="0"/>
          </a:p>
          <a:p>
            <a:pPr>
              <a:lnSpc>
                <a:spcPct val="120000"/>
              </a:lnSpc>
            </a:pPr>
            <a:r>
              <a:rPr lang="en-US" altLang="zh-CN" sz="2400" dirty="0"/>
              <a:t>For a intuition understanding, cut the surface with a knife. You may see a curve at the edge, the derivative of this edge curve is the partial derivative on this direction.</a:t>
            </a:r>
          </a:p>
          <a:p>
            <a:pPr>
              <a:lnSpc>
                <a:spcPct val="120000"/>
              </a:lnSpc>
            </a:pPr>
            <a:r>
              <a:rPr lang="zh-CN" altLang="en-US" sz="2400" dirty="0"/>
              <a:t>在多维空间中沿着不同的轴对曲面切割形成的曲线，该曲线的导数就是曲面对该轴的偏导数</a:t>
            </a:r>
            <a:endParaRPr lang="en-US" altLang="zh-CN" sz="2400" dirty="0"/>
          </a:p>
        </p:txBody>
      </p:sp>
      <p:pic>
        <p:nvPicPr>
          <p:cNvPr id="8" name="内容占位符 7">
            <a:extLst>
              <a:ext uri="{FF2B5EF4-FFF2-40B4-BE49-F238E27FC236}">
                <a16:creationId xmlns:a16="http://schemas.microsoft.com/office/drawing/2014/main" id="{D0BEF94E-4302-440D-AA25-2DC2B44AE7C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24713" y="2909512"/>
            <a:ext cx="5067166" cy="2048719"/>
          </a:xfrm>
        </p:spPr>
      </p:pic>
      <p:pic>
        <p:nvPicPr>
          <p:cNvPr id="5" name="图片 4">
            <a:extLst>
              <a:ext uri="{FF2B5EF4-FFF2-40B4-BE49-F238E27FC236}">
                <a16:creationId xmlns:a16="http://schemas.microsoft.com/office/drawing/2014/main" id="{C75F7577-C0D5-46C8-B470-A544DA561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532353">
            <a:off x="1812929" y="1922432"/>
            <a:ext cx="2087195" cy="755337"/>
          </a:xfrm>
          <a:prstGeom prst="rect">
            <a:avLst/>
          </a:prstGeom>
        </p:spPr>
      </p:pic>
      <p:pic>
        <p:nvPicPr>
          <p:cNvPr id="7" name="图片 6">
            <a:extLst>
              <a:ext uri="{FF2B5EF4-FFF2-40B4-BE49-F238E27FC236}">
                <a16:creationId xmlns:a16="http://schemas.microsoft.com/office/drawing/2014/main" id="{F3C18E4F-B72A-43CF-B786-DC56382FAB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2365" y="5159368"/>
            <a:ext cx="2551862" cy="1698632"/>
          </a:xfrm>
          <a:prstGeom prst="rect">
            <a:avLst/>
          </a:prstGeom>
        </p:spPr>
      </p:pic>
      <p:cxnSp>
        <p:nvCxnSpPr>
          <p:cNvPr id="10" name="直接连接符 9">
            <a:extLst>
              <a:ext uri="{FF2B5EF4-FFF2-40B4-BE49-F238E27FC236}">
                <a16:creationId xmlns:a16="http://schemas.microsoft.com/office/drawing/2014/main" id="{71ABEE04-C055-4BF5-9CC3-BB6F0D25755E}"/>
              </a:ext>
            </a:extLst>
          </p:cNvPr>
          <p:cNvCxnSpPr/>
          <p:nvPr/>
        </p:nvCxnSpPr>
        <p:spPr>
          <a:xfrm>
            <a:off x="2187615" y="3252486"/>
            <a:ext cx="0" cy="128479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98E97D8-C73A-48FB-86A2-0E13269D74B1}"/>
              </a:ext>
            </a:extLst>
          </p:cNvPr>
          <p:cNvCxnSpPr/>
          <p:nvPr/>
        </p:nvCxnSpPr>
        <p:spPr>
          <a:xfrm>
            <a:off x="3930688" y="2025570"/>
            <a:ext cx="0" cy="2199189"/>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093DE225-2C66-4B82-B09F-438A173F6AFB}"/>
              </a:ext>
            </a:extLst>
          </p:cNvPr>
          <p:cNvCxnSpPr/>
          <p:nvPr/>
        </p:nvCxnSpPr>
        <p:spPr>
          <a:xfrm>
            <a:off x="3058296" y="2634845"/>
            <a:ext cx="0" cy="128479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016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BFDB6-1153-4613-89AB-C21C25896B57}"/>
              </a:ext>
            </a:extLst>
          </p:cNvPr>
          <p:cNvSpPr>
            <a:spLocks noGrp="1"/>
          </p:cNvSpPr>
          <p:nvPr>
            <p:ph type="title"/>
          </p:nvPr>
        </p:nvSpPr>
        <p:spPr/>
        <p:txBody>
          <a:bodyPr/>
          <a:lstStyle/>
          <a:p>
            <a:r>
              <a:rPr lang="en-US" altLang="zh-CN" dirty="0"/>
              <a:t>What is Artificial Intelligence?(1)</a:t>
            </a:r>
            <a:br>
              <a:rPr lang="en-US" altLang="zh-CN" dirty="0"/>
            </a:br>
            <a:r>
              <a:rPr lang="zh-CN" altLang="en-US" sz="2000" dirty="0"/>
              <a:t>人工智能究竟是什么</a:t>
            </a:r>
            <a:endParaRPr lang="zh-CN" altLang="en-US" sz="4000" dirty="0"/>
          </a:p>
        </p:txBody>
      </p:sp>
      <p:sp>
        <p:nvSpPr>
          <p:cNvPr id="3" name="内容占位符 2">
            <a:extLst>
              <a:ext uri="{FF2B5EF4-FFF2-40B4-BE49-F238E27FC236}">
                <a16:creationId xmlns:a16="http://schemas.microsoft.com/office/drawing/2014/main" id="{30BE869E-9C72-4231-8682-FAD95F7D9197}"/>
              </a:ext>
            </a:extLst>
          </p:cNvPr>
          <p:cNvSpPr>
            <a:spLocks noGrp="1"/>
          </p:cNvSpPr>
          <p:nvPr>
            <p:ph sz="half" idx="1"/>
          </p:nvPr>
        </p:nvSpPr>
        <p:spPr/>
        <p:txBody>
          <a:bodyPr>
            <a:normAutofit/>
          </a:bodyPr>
          <a:lstStyle/>
          <a:p>
            <a:r>
              <a:rPr lang="en-US" altLang="zh-CN" dirty="0"/>
              <a:t>AI (Artificial Intelligence) is a sort of computer program which can do something like human. </a:t>
            </a:r>
          </a:p>
          <a:p>
            <a:r>
              <a:rPr lang="zh-CN" altLang="en-US" sz="2200" dirty="0"/>
              <a:t>人工智能是像人类一样做某些事的一种计算机程序</a:t>
            </a:r>
            <a:endParaRPr lang="en-US" altLang="zh-CN" sz="2200" dirty="0"/>
          </a:p>
          <a:p>
            <a:r>
              <a:rPr lang="en-US" altLang="zh-CN" sz="2200" dirty="0"/>
              <a:t>It consist of control flows and mathematic equations</a:t>
            </a:r>
          </a:p>
          <a:p>
            <a:r>
              <a:rPr lang="zh-CN" altLang="en-US" sz="2200" dirty="0"/>
              <a:t>与其它软件一样，由控制流程与数学公式组成</a:t>
            </a:r>
            <a:endParaRPr lang="en-US" altLang="zh-CN" sz="2200" dirty="0"/>
          </a:p>
        </p:txBody>
      </p:sp>
      <p:pic>
        <p:nvPicPr>
          <p:cNvPr id="14" name="内容占位符 13">
            <a:extLst>
              <a:ext uri="{FF2B5EF4-FFF2-40B4-BE49-F238E27FC236}">
                <a16:creationId xmlns:a16="http://schemas.microsoft.com/office/drawing/2014/main" id="{B14E4901-7FAA-40B7-A698-4C3B99AFD8C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33247" y="1368426"/>
            <a:ext cx="2289984" cy="2502328"/>
          </a:xfrm>
        </p:spPr>
      </p:pic>
      <p:pic>
        <p:nvPicPr>
          <p:cNvPr id="16" name="图片 15">
            <a:extLst>
              <a:ext uri="{FF2B5EF4-FFF2-40B4-BE49-F238E27FC236}">
                <a16:creationId xmlns:a16="http://schemas.microsoft.com/office/drawing/2014/main" id="{FFCE32B6-DE12-467B-A7DE-589BFD34E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8630" y="4665784"/>
            <a:ext cx="2000250" cy="1743075"/>
          </a:xfrm>
          <a:prstGeom prst="rect">
            <a:avLst/>
          </a:prstGeom>
        </p:spPr>
      </p:pic>
      <p:pic>
        <p:nvPicPr>
          <p:cNvPr id="18" name="图片 17">
            <a:extLst>
              <a:ext uri="{FF2B5EF4-FFF2-40B4-BE49-F238E27FC236}">
                <a16:creationId xmlns:a16="http://schemas.microsoft.com/office/drawing/2014/main" id="{26CBF1F8-03AE-4E13-9586-C7CE273527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7975" y="4665784"/>
            <a:ext cx="2223515" cy="1743074"/>
          </a:xfrm>
          <a:prstGeom prst="rect">
            <a:avLst/>
          </a:prstGeom>
        </p:spPr>
      </p:pic>
      <p:sp>
        <p:nvSpPr>
          <p:cNvPr id="19" name="左大括号 18">
            <a:extLst>
              <a:ext uri="{FF2B5EF4-FFF2-40B4-BE49-F238E27FC236}">
                <a16:creationId xmlns:a16="http://schemas.microsoft.com/office/drawing/2014/main" id="{AE24ADA8-D073-4F8F-9B6C-4D329154B32B}"/>
              </a:ext>
            </a:extLst>
          </p:cNvPr>
          <p:cNvSpPr/>
          <p:nvPr/>
        </p:nvSpPr>
        <p:spPr>
          <a:xfrm rot="5400000">
            <a:off x="8622566" y="3224933"/>
            <a:ext cx="432628" cy="2000250"/>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4561931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0A8AC-6EDE-49CC-AADF-06B3501942CA}"/>
              </a:ext>
            </a:extLst>
          </p:cNvPr>
          <p:cNvSpPr>
            <a:spLocks noGrp="1"/>
          </p:cNvSpPr>
          <p:nvPr>
            <p:ph type="title"/>
          </p:nvPr>
        </p:nvSpPr>
        <p:spPr/>
        <p:txBody>
          <a:bodyPr/>
          <a:lstStyle/>
          <a:p>
            <a:r>
              <a:rPr lang="en-US" altLang="zh-CN" dirty="0"/>
              <a:t>Fundamental calculus concepts </a:t>
            </a:r>
            <a:r>
              <a:rPr lang="zh-CN" altLang="en-US" dirty="0"/>
              <a:t>（</a:t>
            </a:r>
            <a:r>
              <a:rPr lang="en-US" altLang="zh-CN" dirty="0"/>
              <a:t>3</a:t>
            </a:r>
            <a:r>
              <a:rPr lang="zh-CN" altLang="en-US" dirty="0"/>
              <a:t>）</a:t>
            </a:r>
            <a:br>
              <a:rPr lang="en-US" altLang="zh-CN" dirty="0"/>
            </a:br>
            <a:r>
              <a:rPr lang="zh-CN" altLang="en-US" sz="2000" dirty="0"/>
              <a:t>微积分基础概念</a:t>
            </a:r>
            <a:r>
              <a:rPr lang="en-US" altLang="zh-CN" sz="2000" dirty="0"/>
              <a:t>—</a:t>
            </a:r>
            <a:r>
              <a:rPr lang="zh-CN" altLang="en-US" sz="2000" dirty="0"/>
              <a:t>积分</a:t>
            </a:r>
            <a:endParaRPr lang="zh-CN" altLang="en-US" dirty="0"/>
          </a:p>
        </p:txBody>
      </p:sp>
      <p:pic>
        <p:nvPicPr>
          <p:cNvPr id="10" name="内容占位符 9">
            <a:extLst>
              <a:ext uri="{FF2B5EF4-FFF2-40B4-BE49-F238E27FC236}">
                <a16:creationId xmlns:a16="http://schemas.microsoft.com/office/drawing/2014/main" id="{4716F362-F91A-4303-8BCC-EEEAC3FF697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3000" y="2229644"/>
            <a:ext cx="5080000" cy="3543300"/>
          </a:xfrm>
        </p:spPr>
      </p:pic>
      <p:pic>
        <p:nvPicPr>
          <p:cNvPr id="7" name="内容占位符 6">
            <a:extLst>
              <a:ext uri="{FF2B5EF4-FFF2-40B4-BE49-F238E27FC236}">
                <a16:creationId xmlns:a16="http://schemas.microsoft.com/office/drawing/2014/main" id="{F2987A6F-6794-4A89-9871-3A799461D4C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058194"/>
            <a:ext cx="5181600" cy="3886200"/>
          </a:xfrm>
        </p:spPr>
      </p:pic>
    </p:spTree>
    <p:extLst>
      <p:ext uri="{BB962C8B-B14F-4D97-AF65-F5344CB8AC3E}">
        <p14:creationId xmlns:p14="http://schemas.microsoft.com/office/powerpoint/2010/main" val="1705251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00D32E-33F8-49EA-BAFE-A435F3F1109C}"/>
              </a:ext>
            </a:extLst>
          </p:cNvPr>
          <p:cNvSpPr>
            <a:spLocks noGrp="1"/>
          </p:cNvSpPr>
          <p:nvPr>
            <p:ph type="title"/>
          </p:nvPr>
        </p:nvSpPr>
        <p:spPr/>
        <p:txBody>
          <a:bodyPr/>
          <a:lstStyle/>
          <a:p>
            <a:r>
              <a:rPr lang="en-US" altLang="zh-CN" dirty="0"/>
              <a:t>How does A.I. drawing a picture by itself</a:t>
            </a:r>
            <a:br>
              <a:rPr lang="en-US" altLang="zh-CN" dirty="0"/>
            </a:br>
            <a:r>
              <a:rPr lang="zh-CN" altLang="en-US" sz="2000" dirty="0"/>
              <a:t>人工智能如何自主画画的数学与计算机原理</a:t>
            </a:r>
            <a:endParaRPr lang="zh-CN" altLang="en-US" dirty="0"/>
          </a:p>
        </p:txBody>
      </p:sp>
      <p:pic>
        <p:nvPicPr>
          <p:cNvPr id="5" name="内容占位符 4">
            <a:extLst>
              <a:ext uri="{FF2B5EF4-FFF2-40B4-BE49-F238E27FC236}">
                <a16:creationId xmlns:a16="http://schemas.microsoft.com/office/drawing/2014/main" id="{DD78DE8E-6F01-4181-923A-E43DAA5B5FB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53779" y="1825623"/>
            <a:ext cx="2529036" cy="2746375"/>
          </a:xfrm>
          <a:prstGeom prst="rect">
            <a:avLst/>
          </a:prstGeom>
        </p:spPr>
      </p:pic>
      <p:sp>
        <p:nvSpPr>
          <p:cNvPr id="4" name="内容占位符 3">
            <a:extLst>
              <a:ext uri="{FF2B5EF4-FFF2-40B4-BE49-F238E27FC236}">
                <a16:creationId xmlns:a16="http://schemas.microsoft.com/office/drawing/2014/main" id="{D7BAC548-D5D0-4244-8030-F3E4B574BC9D}"/>
              </a:ext>
            </a:extLst>
          </p:cNvPr>
          <p:cNvSpPr>
            <a:spLocks noGrp="1"/>
          </p:cNvSpPr>
          <p:nvPr>
            <p:ph sz="half" idx="2"/>
          </p:nvPr>
        </p:nvSpPr>
        <p:spPr>
          <a:xfrm>
            <a:off x="7059167" y="1825624"/>
            <a:ext cx="4771761" cy="4926867"/>
          </a:xfrm>
        </p:spPr>
        <p:txBody>
          <a:bodyPr>
            <a:normAutofit fontScale="62500" lnSpcReduction="20000"/>
          </a:bodyPr>
          <a:lstStyle/>
          <a:p>
            <a:pPr>
              <a:lnSpc>
                <a:spcPct val="120000"/>
              </a:lnSpc>
            </a:pPr>
            <a:r>
              <a:rPr lang="en-US" altLang="zh-CN" sz="2000" dirty="0"/>
              <a:t>For a fixed-size canvas and digitalized color representation, the combination of every possibility of color of each pixel is a complete probability space.</a:t>
            </a:r>
          </a:p>
          <a:p>
            <a:pPr>
              <a:lnSpc>
                <a:spcPct val="120000"/>
              </a:lnSpc>
            </a:pPr>
            <a:r>
              <a:rPr lang="zh-CN" altLang="en-US" sz="2000" dirty="0"/>
              <a:t>给定尺寸的画布和颜色的数字表示标准，所有点颜色的组合是一个全概率空间</a:t>
            </a:r>
            <a:endParaRPr lang="en-US" altLang="zh-CN" sz="2000" dirty="0"/>
          </a:p>
          <a:p>
            <a:pPr>
              <a:lnSpc>
                <a:spcPct val="120000"/>
              </a:lnSpc>
            </a:pPr>
            <a:r>
              <a:rPr lang="en-US" altLang="zh-CN" sz="2000" dirty="0"/>
              <a:t>But there are only very few of them could be called a picture.</a:t>
            </a:r>
          </a:p>
          <a:p>
            <a:pPr>
              <a:lnSpc>
                <a:spcPct val="120000"/>
              </a:lnSpc>
            </a:pPr>
            <a:r>
              <a:rPr lang="zh-CN" altLang="en-US" sz="2000" dirty="0"/>
              <a:t>但是其中仅有非常少的一部分可以成为画</a:t>
            </a:r>
            <a:endParaRPr lang="en-US" altLang="zh-CN" sz="2000" dirty="0"/>
          </a:p>
          <a:p>
            <a:pPr>
              <a:lnSpc>
                <a:spcPct val="120000"/>
              </a:lnSpc>
            </a:pPr>
            <a:r>
              <a:rPr lang="en-US" altLang="zh-CN" sz="2000" dirty="0"/>
              <a:t>The A.I. algorithm calculate the boundaries of the combination that could be called a picture, by learning a lot of human made picture.</a:t>
            </a:r>
          </a:p>
          <a:p>
            <a:pPr>
              <a:lnSpc>
                <a:spcPct val="120000"/>
              </a:lnSpc>
            </a:pPr>
            <a:r>
              <a:rPr lang="zh-CN" altLang="en-US" sz="2000" dirty="0"/>
              <a:t>算法通过对人类绘画的大量反复运算，大致计算出在所有点颜色组合中哪里大概率是人类看起来认为是画的边界</a:t>
            </a:r>
            <a:endParaRPr lang="en-US" altLang="zh-CN" sz="2000" dirty="0"/>
          </a:p>
          <a:p>
            <a:pPr>
              <a:lnSpc>
                <a:spcPct val="120000"/>
              </a:lnSpc>
            </a:pPr>
            <a:r>
              <a:rPr lang="en-US" altLang="zh-CN" sz="2000" dirty="0"/>
              <a:t>Choose a combination within the boundaries, that is a generated picture.</a:t>
            </a:r>
          </a:p>
          <a:p>
            <a:pPr>
              <a:lnSpc>
                <a:spcPct val="120000"/>
              </a:lnSpc>
            </a:pPr>
            <a:r>
              <a:rPr lang="zh-CN" altLang="en-US" sz="2000" dirty="0"/>
              <a:t>通过在这个边界内随机选取一点，来生成一个点颜色组合</a:t>
            </a:r>
            <a:endParaRPr lang="en-US" altLang="zh-CN" sz="2000" dirty="0"/>
          </a:p>
          <a:p>
            <a:pPr>
              <a:lnSpc>
                <a:spcPct val="120000"/>
              </a:lnSpc>
            </a:pPr>
            <a:r>
              <a:rPr lang="en-US" altLang="zh-CN" sz="2000" dirty="0"/>
              <a:t>Computers do not have any sense of beauty, it ‘draws’ a picture only by the calculation of probability.</a:t>
            </a:r>
          </a:p>
          <a:p>
            <a:pPr>
              <a:lnSpc>
                <a:spcPct val="120000"/>
              </a:lnSpc>
            </a:pPr>
            <a:r>
              <a:rPr lang="zh-CN" altLang="en-US" sz="2000" dirty="0"/>
              <a:t>本质：计算机并没有任何美感，纯粹是概率计算来给出画作</a:t>
            </a:r>
          </a:p>
        </p:txBody>
      </p:sp>
      <p:pic>
        <p:nvPicPr>
          <p:cNvPr id="6" name="图片 5">
            <a:extLst>
              <a:ext uri="{FF2B5EF4-FFF2-40B4-BE49-F238E27FC236}">
                <a16:creationId xmlns:a16="http://schemas.microsoft.com/office/drawing/2014/main" id="{87D7C0AD-F3F7-4225-B465-3C8E9BDF7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9530" y="1825624"/>
            <a:ext cx="3184960" cy="2746375"/>
          </a:xfrm>
          <a:prstGeom prst="rect">
            <a:avLst/>
          </a:prstGeom>
        </p:spPr>
      </p:pic>
      <p:sp>
        <p:nvSpPr>
          <p:cNvPr id="7" name="箭头: 右 6">
            <a:extLst>
              <a:ext uri="{FF2B5EF4-FFF2-40B4-BE49-F238E27FC236}">
                <a16:creationId xmlns:a16="http://schemas.microsoft.com/office/drawing/2014/main" id="{AF4D3B4C-90C0-45EB-8FB8-E51DB658CAEE}"/>
              </a:ext>
            </a:extLst>
          </p:cNvPr>
          <p:cNvSpPr/>
          <p:nvPr/>
        </p:nvSpPr>
        <p:spPr>
          <a:xfrm>
            <a:off x="3215622" y="2828544"/>
            <a:ext cx="365760" cy="5486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415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F091C-4E6D-4A19-867D-E193F9AA55B9}"/>
              </a:ext>
            </a:extLst>
          </p:cNvPr>
          <p:cNvSpPr>
            <a:spLocks noGrp="1"/>
          </p:cNvSpPr>
          <p:nvPr>
            <p:ph type="title"/>
          </p:nvPr>
        </p:nvSpPr>
        <p:spPr/>
        <p:txBody>
          <a:bodyPr>
            <a:normAutofit fontScale="90000"/>
          </a:bodyPr>
          <a:lstStyle/>
          <a:p>
            <a:r>
              <a:rPr lang="en-US" altLang="zh-CN" sz="3600" dirty="0"/>
              <a:t>A.I. will boost the fundamental science, which is the corner stone of human civilization</a:t>
            </a:r>
            <a:br>
              <a:rPr lang="en-US" altLang="zh-CN" dirty="0"/>
            </a:br>
            <a:r>
              <a:rPr lang="zh-CN" altLang="en-US" sz="2200" dirty="0"/>
              <a:t>人工智能将增强人类文明的基石：基础科学的发展</a:t>
            </a:r>
            <a:endParaRPr lang="zh-CN" altLang="en-US" dirty="0"/>
          </a:p>
        </p:txBody>
      </p:sp>
      <p:pic>
        <p:nvPicPr>
          <p:cNvPr id="7" name="内容占位符 6">
            <a:extLst>
              <a:ext uri="{FF2B5EF4-FFF2-40B4-BE49-F238E27FC236}">
                <a16:creationId xmlns:a16="http://schemas.microsoft.com/office/drawing/2014/main" id="{6319F544-5843-404B-8BCD-57B1DF266BE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33532" y="3884085"/>
            <a:ext cx="3766986" cy="2523881"/>
          </a:xfrm>
        </p:spPr>
      </p:pic>
      <p:sp>
        <p:nvSpPr>
          <p:cNvPr id="5" name="内容占位符 4">
            <a:extLst>
              <a:ext uri="{FF2B5EF4-FFF2-40B4-BE49-F238E27FC236}">
                <a16:creationId xmlns:a16="http://schemas.microsoft.com/office/drawing/2014/main" id="{554A9200-8A9D-4776-A0C5-C7918291E930}"/>
              </a:ext>
            </a:extLst>
          </p:cNvPr>
          <p:cNvSpPr>
            <a:spLocks noGrp="1"/>
          </p:cNvSpPr>
          <p:nvPr>
            <p:ph sz="half" idx="2"/>
          </p:nvPr>
        </p:nvSpPr>
        <p:spPr>
          <a:xfrm>
            <a:off x="838200" y="1858282"/>
            <a:ext cx="5157651" cy="2171609"/>
          </a:xfrm>
        </p:spPr>
        <p:txBody>
          <a:bodyPr>
            <a:normAutofit fontScale="77500" lnSpcReduction="20000"/>
          </a:bodyPr>
          <a:lstStyle/>
          <a:p>
            <a:r>
              <a:rPr lang="en-US" altLang="zh-CN" dirty="0"/>
              <a:t>The findings of modern science is all based on the regular pattern of the nature, and described in a human readable formation.</a:t>
            </a:r>
          </a:p>
          <a:p>
            <a:pPr>
              <a:lnSpc>
                <a:spcPct val="120000"/>
              </a:lnSpc>
            </a:pPr>
            <a:r>
              <a:rPr lang="zh-CN" altLang="en-US" sz="2600" dirty="0"/>
              <a:t>现代科学的发现都是基于对自然世界的客观规律的不断发现探索，并将这些规律用人类可以理解并运用的形式描述出来</a:t>
            </a:r>
          </a:p>
        </p:txBody>
      </p:sp>
      <p:sp>
        <p:nvSpPr>
          <p:cNvPr id="8" name="内容占位符 4">
            <a:extLst>
              <a:ext uri="{FF2B5EF4-FFF2-40B4-BE49-F238E27FC236}">
                <a16:creationId xmlns:a16="http://schemas.microsoft.com/office/drawing/2014/main" id="{C46861C2-0761-410E-B47D-D803A317D80F}"/>
              </a:ext>
            </a:extLst>
          </p:cNvPr>
          <p:cNvSpPr txBox="1">
            <a:spLocks/>
          </p:cNvSpPr>
          <p:nvPr/>
        </p:nvSpPr>
        <p:spPr>
          <a:xfrm>
            <a:off x="6274526" y="4321266"/>
            <a:ext cx="5157651" cy="217160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But human brain has it’s own limitations. We may not find some complex regular pattern, due to our biological limitations.</a:t>
            </a:r>
          </a:p>
          <a:p>
            <a:r>
              <a:rPr lang="zh-CN" altLang="en-US" sz="2600" dirty="0"/>
              <a:t>但是人类的大脑有其自身固有的限制，我们可能无法发现大自然中很多复杂的规律。</a:t>
            </a:r>
          </a:p>
        </p:txBody>
      </p:sp>
      <p:pic>
        <p:nvPicPr>
          <p:cNvPr id="10" name="图片 9">
            <a:extLst>
              <a:ext uri="{FF2B5EF4-FFF2-40B4-BE49-F238E27FC236}">
                <a16:creationId xmlns:a16="http://schemas.microsoft.com/office/drawing/2014/main" id="{6836654A-FF1A-425F-B8ED-7E1A3A944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1639" y="1767567"/>
            <a:ext cx="2723423" cy="2353038"/>
          </a:xfrm>
          <a:prstGeom prst="rect">
            <a:avLst/>
          </a:prstGeom>
        </p:spPr>
      </p:pic>
    </p:spTree>
    <p:extLst>
      <p:ext uri="{BB962C8B-B14F-4D97-AF65-F5344CB8AC3E}">
        <p14:creationId xmlns:p14="http://schemas.microsoft.com/office/powerpoint/2010/main" val="1505731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F091C-4E6D-4A19-867D-E193F9AA55B9}"/>
              </a:ext>
            </a:extLst>
          </p:cNvPr>
          <p:cNvSpPr>
            <a:spLocks noGrp="1"/>
          </p:cNvSpPr>
          <p:nvPr>
            <p:ph type="title"/>
          </p:nvPr>
        </p:nvSpPr>
        <p:spPr/>
        <p:txBody>
          <a:bodyPr>
            <a:normAutofit fontScale="90000"/>
          </a:bodyPr>
          <a:lstStyle/>
          <a:p>
            <a:r>
              <a:rPr lang="en-US" altLang="zh-CN" sz="3600" dirty="0"/>
              <a:t>A.I. will boost the fundamental science, which is the corner stone of human civilization</a:t>
            </a:r>
            <a:br>
              <a:rPr lang="en-US" altLang="zh-CN" dirty="0"/>
            </a:br>
            <a:r>
              <a:rPr lang="zh-CN" altLang="en-US" sz="2200" dirty="0"/>
              <a:t>人工智能将增强人类文明的基石：基础科学的发展</a:t>
            </a:r>
            <a:endParaRPr lang="zh-CN" altLang="en-US" dirty="0"/>
          </a:p>
        </p:txBody>
      </p:sp>
      <p:sp>
        <p:nvSpPr>
          <p:cNvPr id="5" name="内容占位符 4">
            <a:extLst>
              <a:ext uri="{FF2B5EF4-FFF2-40B4-BE49-F238E27FC236}">
                <a16:creationId xmlns:a16="http://schemas.microsoft.com/office/drawing/2014/main" id="{554A9200-8A9D-4776-A0C5-C7918291E930}"/>
              </a:ext>
            </a:extLst>
          </p:cNvPr>
          <p:cNvSpPr>
            <a:spLocks noGrp="1"/>
          </p:cNvSpPr>
          <p:nvPr>
            <p:ph sz="half" idx="2"/>
          </p:nvPr>
        </p:nvSpPr>
        <p:spPr>
          <a:xfrm>
            <a:off x="838200" y="1858283"/>
            <a:ext cx="5157651" cy="1570718"/>
          </a:xfrm>
        </p:spPr>
        <p:txBody>
          <a:bodyPr>
            <a:normAutofit fontScale="92500" lnSpcReduction="20000"/>
          </a:bodyPr>
          <a:lstStyle/>
          <a:p>
            <a:r>
              <a:rPr lang="en-US" altLang="zh-CN" dirty="0"/>
              <a:t>The A.I. was more capable of  find complex pattern in nature.</a:t>
            </a:r>
          </a:p>
          <a:p>
            <a:pPr>
              <a:lnSpc>
                <a:spcPct val="120000"/>
              </a:lnSpc>
            </a:pPr>
            <a:r>
              <a:rPr lang="zh-CN" altLang="en-US" sz="2400" dirty="0"/>
              <a:t>而人工智能将更可能有效地找到大自然中的复杂规律</a:t>
            </a:r>
          </a:p>
        </p:txBody>
      </p:sp>
      <p:sp>
        <p:nvSpPr>
          <p:cNvPr id="8" name="内容占位符 4">
            <a:extLst>
              <a:ext uri="{FF2B5EF4-FFF2-40B4-BE49-F238E27FC236}">
                <a16:creationId xmlns:a16="http://schemas.microsoft.com/office/drawing/2014/main" id="{C46861C2-0761-410E-B47D-D803A317D80F}"/>
              </a:ext>
            </a:extLst>
          </p:cNvPr>
          <p:cNvSpPr txBox="1">
            <a:spLocks/>
          </p:cNvSpPr>
          <p:nvPr/>
        </p:nvSpPr>
        <p:spPr>
          <a:xfrm>
            <a:off x="6274526" y="4321266"/>
            <a:ext cx="5157651" cy="217160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But A.I. still can not represent its findings in a human understandable formation now.</a:t>
            </a:r>
          </a:p>
          <a:p>
            <a:r>
              <a:rPr lang="zh-CN" altLang="en-US" sz="2600" dirty="0"/>
              <a:t>但是人工智能目前还无法把找到的规律用人类可以理解的形式表示出来。</a:t>
            </a:r>
          </a:p>
        </p:txBody>
      </p:sp>
      <p:pic>
        <p:nvPicPr>
          <p:cNvPr id="9" name="内容占位符 8">
            <a:extLst>
              <a:ext uri="{FF2B5EF4-FFF2-40B4-BE49-F238E27FC236}">
                <a16:creationId xmlns:a16="http://schemas.microsoft.com/office/drawing/2014/main" id="{4537AE6D-DCFD-4C6E-A063-CD94CCE1F8B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875" y="3710486"/>
            <a:ext cx="4598126" cy="2717074"/>
          </a:xfrm>
        </p:spPr>
      </p:pic>
      <p:pic>
        <p:nvPicPr>
          <p:cNvPr id="4" name="图片 3">
            <a:extLst>
              <a:ext uri="{FF2B5EF4-FFF2-40B4-BE49-F238E27FC236}">
                <a16:creationId xmlns:a16="http://schemas.microsoft.com/office/drawing/2014/main" id="{2F1FB6A5-386E-436A-AE75-B07F57E93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4408" y="1690688"/>
            <a:ext cx="2509616" cy="2509616"/>
          </a:xfrm>
          <a:prstGeom prst="rect">
            <a:avLst/>
          </a:prstGeom>
        </p:spPr>
      </p:pic>
    </p:spTree>
    <p:extLst>
      <p:ext uri="{BB962C8B-B14F-4D97-AF65-F5344CB8AC3E}">
        <p14:creationId xmlns:p14="http://schemas.microsoft.com/office/powerpoint/2010/main" val="3965178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will A.I. changes the world?</a:t>
            </a:r>
            <a:br>
              <a:rPr lang="en-US" altLang="zh-CN" dirty="0"/>
            </a:br>
            <a:r>
              <a:rPr lang="zh-CN" altLang="en-US" sz="2000" dirty="0"/>
              <a:t>人工智能将会改变世界哪些方面</a:t>
            </a:r>
          </a:p>
        </p:txBody>
      </p:sp>
      <p:sp>
        <p:nvSpPr>
          <p:cNvPr id="3" name="内容占位符 2"/>
          <p:cNvSpPr>
            <a:spLocks noGrp="1"/>
          </p:cNvSpPr>
          <p:nvPr>
            <p:ph sz="half" idx="1"/>
          </p:nvPr>
        </p:nvSpPr>
        <p:spPr/>
        <p:txBody>
          <a:bodyPr>
            <a:noAutofit/>
          </a:bodyPr>
          <a:lstStyle/>
          <a:p>
            <a:pPr>
              <a:lnSpc>
                <a:spcPct val="120000"/>
              </a:lnSpc>
            </a:pPr>
            <a:r>
              <a:rPr lang="en-US" altLang="zh-CN" sz="1800" dirty="0"/>
              <a:t>It is an ass-kicking powerful technology and tool, it will changes everywhere in the world.</a:t>
            </a:r>
          </a:p>
          <a:p>
            <a:pPr>
              <a:lnSpc>
                <a:spcPct val="120000"/>
              </a:lnSpc>
            </a:pPr>
            <a:r>
              <a:rPr lang="zh-CN" altLang="en-US" sz="1800" dirty="0"/>
              <a:t>人工智能是一种超级“勥”的技术和工具，将会改变世界的每一个角落。</a:t>
            </a:r>
            <a:endParaRPr lang="en-US" altLang="zh-CN" sz="1800" dirty="0"/>
          </a:p>
          <a:p>
            <a:pPr>
              <a:lnSpc>
                <a:spcPct val="120000"/>
              </a:lnSpc>
            </a:pPr>
            <a:r>
              <a:rPr lang="en-US" altLang="zh-CN" sz="1800" dirty="0"/>
              <a:t>Some opponents of my opinion claim that the developing of A.I. will leads to massive poverty, even it will leads to the extinction of human race.</a:t>
            </a:r>
          </a:p>
          <a:p>
            <a:pPr>
              <a:lnSpc>
                <a:spcPct val="120000"/>
              </a:lnSpc>
            </a:pPr>
            <a:r>
              <a:rPr lang="zh-CN" altLang="en-US" sz="1800" dirty="0"/>
              <a:t>一些持反对意见的人声称：人工智能的发展将导致大规模贫困，甚至人类的种族灭亡</a:t>
            </a:r>
            <a:endParaRPr lang="en-US" altLang="zh-CN" sz="1800" dirty="0"/>
          </a:p>
          <a:p>
            <a:pPr>
              <a:lnSpc>
                <a:spcPct val="120000"/>
              </a:lnSpc>
            </a:pPr>
            <a:r>
              <a:rPr lang="en-US" altLang="zh-CN" sz="1800" dirty="0"/>
              <a:t>I still insist that the benefits overcomes the inconveniences.</a:t>
            </a:r>
          </a:p>
          <a:p>
            <a:pPr>
              <a:lnSpc>
                <a:spcPct val="120000"/>
              </a:lnSpc>
            </a:pPr>
            <a:r>
              <a:rPr lang="zh-CN" altLang="en-US" sz="1800" dirty="0"/>
              <a:t>人工智能带来的益处会超过其带来的不利之处</a:t>
            </a:r>
          </a:p>
        </p:txBody>
      </p:sp>
      <p:sp>
        <p:nvSpPr>
          <p:cNvPr id="4" name="内容占位符 3">
            <a:extLst>
              <a:ext uri="{FF2B5EF4-FFF2-40B4-BE49-F238E27FC236}">
                <a16:creationId xmlns:a16="http://schemas.microsoft.com/office/drawing/2014/main" id="{2C284DB7-FCB4-489A-8D3F-BA3B18E4FA3F}"/>
              </a:ext>
            </a:extLst>
          </p:cNvPr>
          <p:cNvSpPr>
            <a:spLocks noGrp="1"/>
          </p:cNvSpPr>
          <p:nvPr>
            <p:ph sz="half" idx="2"/>
          </p:nvPr>
        </p:nvSpPr>
        <p:spPr/>
        <p:txBody>
          <a:bodyPr>
            <a:noAutofit/>
          </a:bodyPr>
          <a:lstStyle/>
          <a:p>
            <a:pPr>
              <a:lnSpc>
                <a:spcPct val="120000"/>
              </a:lnSpc>
            </a:pPr>
            <a:r>
              <a:rPr lang="en-US" altLang="zh-CN" sz="1400" dirty="0"/>
              <a:t>Firstly, a knife could not kills a man, a man kills a man.</a:t>
            </a:r>
          </a:p>
          <a:p>
            <a:pPr>
              <a:lnSpc>
                <a:spcPct val="120000"/>
              </a:lnSpc>
            </a:pPr>
            <a:r>
              <a:rPr lang="zh-CN" altLang="en-US" sz="1400" dirty="0"/>
              <a:t>首先，人工智能技术不会害人，是人害人。</a:t>
            </a:r>
            <a:endParaRPr lang="en-US" altLang="zh-CN" sz="1400" dirty="0"/>
          </a:p>
          <a:p>
            <a:pPr>
              <a:lnSpc>
                <a:spcPct val="120000"/>
              </a:lnSpc>
            </a:pPr>
            <a:r>
              <a:rPr lang="en-US" altLang="zh-CN" sz="1400" dirty="0"/>
              <a:t>Secondly, according to the word someone said ‘produce relation adapts the productivity’. The revolution of produce relation is the matter of government.</a:t>
            </a:r>
          </a:p>
          <a:p>
            <a:pPr>
              <a:lnSpc>
                <a:spcPct val="120000"/>
              </a:lnSpc>
            </a:pPr>
            <a:r>
              <a:rPr lang="zh-CN" altLang="en-US" sz="1400" dirty="0"/>
              <a:t>其次，经济学与社会学原理告诉我们，生产关系必须和生产力匹配，否则社会结构会发生颠覆性的革命。当人工智能提升生产力的同时一定会带来生产关系问题，但这个是政府所需要考虑解决的问题。</a:t>
            </a:r>
            <a:endParaRPr lang="en-US" altLang="zh-CN" sz="1400" dirty="0"/>
          </a:p>
          <a:p>
            <a:pPr>
              <a:lnSpc>
                <a:spcPct val="120000"/>
              </a:lnSpc>
            </a:pPr>
            <a:r>
              <a:rPr lang="en-US" altLang="zh-CN" sz="1400" dirty="0"/>
              <a:t>Last but not least, there are competitions among the countries in the world, according to the Game Theory, Nash equilibrium rule will force all these countries to accelerate their own investment on the A.I.</a:t>
            </a:r>
          </a:p>
          <a:p>
            <a:pPr>
              <a:lnSpc>
                <a:spcPct val="120000"/>
              </a:lnSpc>
            </a:pPr>
            <a:r>
              <a:rPr lang="zh-CN" altLang="en-US" sz="1400" dirty="0"/>
              <a:t>最后，在这个小小的地球村上有很多很多的国家， 这些国家之间是有竞争关系的，根据博弈论中纳什均衡原则，大国之间的竞争将驱动几乎每个大国加速在人工智能方向上的资源投入。</a:t>
            </a:r>
            <a:endParaRPr lang="en-US" altLang="zh-CN" sz="1400" dirty="0"/>
          </a:p>
        </p:txBody>
      </p:sp>
    </p:spTree>
    <p:extLst>
      <p:ext uri="{BB962C8B-B14F-4D97-AF65-F5344CB8AC3E}">
        <p14:creationId xmlns:p14="http://schemas.microsoft.com/office/powerpoint/2010/main" val="28504516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33B66B-9E5C-491C-9D55-9DE4A31622FD}"/>
              </a:ext>
            </a:extLst>
          </p:cNvPr>
          <p:cNvSpPr>
            <a:spLocks noGrp="1"/>
          </p:cNvSpPr>
          <p:nvPr>
            <p:ph type="title"/>
          </p:nvPr>
        </p:nvSpPr>
        <p:spPr/>
        <p:txBody>
          <a:bodyPr/>
          <a:lstStyle/>
          <a:p>
            <a:r>
              <a:rPr lang="en-US" altLang="zh-CN" dirty="0"/>
              <a:t>What is Game Theory?</a:t>
            </a:r>
            <a:br>
              <a:rPr lang="en-US" altLang="zh-CN" dirty="0"/>
            </a:br>
            <a:r>
              <a:rPr lang="zh-CN" altLang="en-US" sz="2000" dirty="0"/>
              <a:t>博弈论与纳什均衡的基础概念</a:t>
            </a:r>
            <a:endParaRPr lang="zh-CN" altLang="en-US" dirty="0"/>
          </a:p>
        </p:txBody>
      </p:sp>
      <p:pic>
        <p:nvPicPr>
          <p:cNvPr id="6" name="内容占位符 5">
            <a:extLst>
              <a:ext uri="{FF2B5EF4-FFF2-40B4-BE49-F238E27FC236}">
                <a16:creationId xmlns:a16="http://schemas.microsoft.com/office/drawing/2014/main" id="{D9673F8A-3136-422A-875C-7BDE164BA6B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8194"/>
            <a:ext cx="5181600" cy="3886200"/>
          </a:xfrm>
        </p:spPr>
      </p:pic>
      <p:pic>
        <p:nvPicPr>
          <p:cNvPr id="8" name="内容占位符 7">
            <a:extLst>
              <a:ext uri="{FF2B5EF4-FFF2-40B4-BE49-F238E27FC236}">
                <a16:creationId xmlns:a16="http://schemas.microsoft.com/office/drawing/2014/main" id="{D5CCABE1-C187-4FD8-88D4-E367AB75CD3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spTree>
    <p:extLst>
      <p:ext uri="{BB962C8B-B14F-4D97-AF65-F5344CB8AC3E}">
        <p14:creationId xmlns:p14="http://schemas.microsoft.com/office/powerpoint/2010/main" val="4207033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33B66B-9E5C-491C-9D55-9DE4A31622FD}"/>
              </a:ext>
            </a:extLst>
          </p:cNvPr>
          <p:cNvSpPr>
            <a:spLocks noGrp="1"/>
          </p:cNvSpPr>
          <p:nvPr>
            <p:ph type="title"/>
          </p:nvPr>
        </p:nvSpPr>
        <p:spPr/>
        <p:txBody>
          <a:bodyPr>
            <a:normAutofit fontScale="90000"/>
          </a:bodyPr>
          <a:lstStyle/>
          <a:p>
            <a:r>
              <a:rPr lang="en-US" altLang="zh-CN" dirty="0"/>
              <a:t>Using the Game Theory to predict gov’s decision</a:t>
            </a:r>
            <a:br>
              <a:rPr lang="en-US" altLang="zh-CN" dirty="0"/>
            </a:br>
            <a:r>
              <a:rPr lang="zh-CN" altLang="en-US" sz="2200" dirty="0"/>
              <a:t>用</a:t>
            </a:r>
            <a:r>
              <a:rPr lang="zh-CN" altLang="en-US" sz="2000" dirty="0"/>
              <a:t>博弈论来解释预测政府的决定</a:t>
            </a:r>
            <a:endParaRPr lang="zh-CN" altLang="en-US" dirty="0"/>
          </a:p>
        </p:txBody>
      </p:sp>
      <p:pic>
        <p:nvPicPr>
          <p:cNvPr id="5" name="图片 4">
            <a:extLst>
              <a:ext uri="{FF2B5EF4-FFF2-40B4-BE49-F238E27FC236}">
                <a16:creationId xmlns:a16="http://schemas.microsoft.com/office/drawing/2014/main" id="{D1E08A1D-1438-4DF8-B42E-CE27104C6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115" y="2005047"/>
            <a:ext cx="9600000" cy="2009524"/>
          </a:xfrm>
          <a:prstGeom prst="rect">
            <a:avLst/>
          </a:prstGeom>
        </p:spPr>
      </p:pic>
      <p:sp>
        <p:nvSpPr>
          <p:cNvPr id="9" name="内容占位符 8">
            <a:extLst>
              <a:ext uri="{FF2B5EF4-FFF2-40B4-BE49-F238E27FC236}">
                <a16:creationId xmlns:a16="http://schemas.microsoft.com/office/drawing/2014/main" id="{345DEE2C-6B54-4E45-B436-78DD540A3ED6}"/>
              </a:ext>
            </a:extLst>
          </p:cNvPr>
          <p:cNvSpPr>
            <a:spLocks noGrp="1"/>
          </p:cNvSpPr>
          <p:nvPr>
            <p:ph sz="half" idx="1"/>
          </p:nvPr>
        </p:nvSpPr>
        <p:spPr>
          <a:xfrm>
            <a:off x="838199" y="4167439"/>
            <a:ext cx="10389243" cy="2488004"/>
          </a:xfrm>
        </p:spPr>
        <p:txBody>
          <a:bodyPr>
            <a:normAutofit/>
          </a:bodyPr>
          <a:lstStyle/>
          <a:p>
            <a:pPr>
              <a:lnSpc>
                <a:spcPct val="120000"/>
              </a:lnSpc>
              <a:spcBef>
                <a:spcPts val="0"/>
              </a:spcBef>
            </a:pPr>
            <a:r>
              <a:rPr lang="en-US" altLang="zh-CN" sz="1800" dirty="0"/>
              <a:t>The Nash equilibrium rule will drive all the countries to enforce the investment on the A.I. R&amp;D</a:t>
            </a:r>
          </a:p>
          <a:p>
            <a:pPr>
              <a:lnSpc>
                <a:spcPct val="120000"/>
              </a:lnSpc>
              <a:spcBef>
                <a:spcPts val="0"/>
              </a:spcBef>
            </a:pPr>
            <a:r>
              <a:rPr lang="zh-CN" altLang="en-US" sz="1800" dirty="0"/>
              <a:t>根据纳什均衡原理，所有的国家均会试图增强本国在</a:t>
            </a:r>
            <a:r>
              <a:rPr lang="en-US" altLang="zh-CN" sz="1800" dirty="0"/>
              <a:t>A.I.</a:t>
            </a:r>
            <a:r>
              <a:rPr lang="zh-CN" altLang="en-US" sz="1800" dirty="0"/>
              <a:t>方面的投入，否则就会在全球竞争之中出于劣势，受到损失</a:t>
            </a:r>
            <a:endParaRPr lang="en-US" altLang="zh-CN" sz="1800" dirty="0"/>
          </a:p>
          <a:p>
            <a:pPr>
              <a:lnSpc>
                <a:spcPct val="120000"/>
              </a:lnSpc>
              <a:spcBef>
                <a:spcPts val="0"/>
              </a:spcBef>
            </a:pPr>
            <a:r>
              <a:rPr lang="en-US" altLang="zh-CN" sz="1800" dirty="0"/>
              <a:t>Just like the A-Bomb, it is very dangerous but every countries was eager to have it, or they may lose the rights to call the shot.</a:t>
            </a:r>
          </a:p>
          <a:p>
            <a:pPr>
              <a:lnSpc>
                <a:spcPct val="120000"/>
              </a:lnSpc>
              <a:spcBef>
                <a:spcPts val="0"/>
              </a:spcBef>
            </a:pPr>
            <a:r>
              <a:rPr lang="zh-CN" altLang="en-US" sz="1800" dirty="0"/>
              <a:t>就像核弹，即使是非常危险的武器，每个国家都想拥有这种武器，否则将失去在国际上某些事务的主导权。</a:t>
            </a:r>
          </a:p>
        </p:txBody>
      </p:sp>
    </p:spTree>
    <p:extLst>
      <p:ext uri="{BB962C8B-B14F-4D97-AF65-F5344CB8AC3E}">
        <p14:creationId xmlns:p14="http://schemas.microsoft.com/office/powerpoint/2010/main" val="568930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6F7D39-9BA1-42CD-96A5-17F34D402310}"/>
              </a:ext>
            </a:extLst>
          </p:cNvPr>
          <p:cNvSpPr>
            <a:spLocks noGrp="1"/>
          </p:cNvSpPr>
          <p:nvPr>
            <p:ph type="title"/>
          </p:nvPr>
        </p:nvSpPr>
        <p:spPr/>
        <p:txBody>
          <a:bodyPr>
            <a:normAutofit/>
          </a:bodyPr>
          <a:lstStyle/>
          <a:p>
            <a:r>
              <a:rPr lang="en-US" altLang="zh-CN" dirty="0"/>
              <a:t>Why people must embrace it?</a:t>
            </a:r>
            <a:br>
              <a:rPr lang="en-US" altLang="zh-CN" dirty="0"/>
            </a:br>
            <a:r>
              <a:rPr lang="zh-CN" altLang="en-US" sz="2000" dirty="0"/>
              <a:t>为何各行业岗位的人们需要主动拥抱这个变化</a:t>
            </a:r>
            <a:r>
              <a:rPr lang="en-US" altLang="zh-CN" sz="2000" dirty="0"/>
              <a:t>?</a:t>
            </a:r>
            <a:endParaRPr lang="zh-CN" altLang="en-US" dirty="0"/>
          </a:p>
        </p:txBody>
      </p:sp>
      <p:sp>
        <p:nvSpPr>
          <p:cNvPr id="4" name="内容占位符 3">
            <a:extLst>
              <a:ext uri="{FF2B5EF4-FFF2-40B4-BE49-F238E27FC236}">
                <a16:creationId xmlns:a16="http://schemas.microsoft.com/office/drawing/2014/main" id="{545BA70D-0E9A-4D89-A2E6-D7AAA9A7CE5E}"/>
              </a:ext>
            </a:extLst>
          </p:cNvPr>
          <p:cNvSpPr>
            <a:spLocks noGrp="1"/>
          </p:cNvSpPr>
          <p:nvPr>
            <p:ph sz="half" idx="1"/>
          </p:nvPr>
        </p:nvSpPr>
        <p:spPr/>
        <p:txBody>
          <a:bodyPr>
            <a:normAutofit fontScale="85000" lnSpcReduction="20000"/>
          </a:bodyPr>
          <a:lstStyle/>
          <a:p>
            <a:r>
              <a:rPr lang="en-US" altLang="zh-CN" dirty="0"/>
              <a:t>If you want to become someone listed below, </a:t>
            </a:r>
            <a:r>
              <a:rPr lang="en-US" altLang="zh-CN"/>
              <a:t>there are some </a:t>
            </a:r>
            <a:r>
              <a:rPr lang="en-US" altLang="zh-CN" dirty="0"/>
              <a:t>reasons of you must embrace A.I. </a:t>
            </a:r>
          </a:p>
          <a:p>
            <a:r>
              <a:rPr lang="zh-CN" altLang="en-US" dirty="0"/>
              <a:t>如果宝贝儿你将来希望成为以下几种人物之一，我把必须主动拥抱人工智能技术的原因列出来供你参考</a:t>
            </a:r>
          </a:p>
        </p:txBody>
      </p:sp>
      <p:sp>
        <p:nvSpPr>
          <p:cNvPr id="5" name="内容占位符 4">
            <a:extLst>
              <a:ext uri="{FF2B5EF4-FFF2-40B4-BE49-F238E27FC236}">
                <a16:creationId xmlns:a16="http://schemas.microsoft.com/office/drawing/2014/main" id="{C89821AD-0AFA-4E30-8F94-05C3FC1EA727}"/>
              </a:ext>
            </a:extLst>
          </p:cNvPr>
          <p:cNvSpPr>
            <a:spLocks noGrp="1"/>
          </p:cNvSpPr>
          <p:nvPr>
            <p:ph sz="half" idx="2"/>
          </p:nvPr>
        </p:nvSpPr>
        <p:spPr/>
        <p:txBody>
          <a:bodyPr>
            <a:normAutofit fontScale="85000" lnSpcReduction="20000"/>
          </a:bodyPr>
          <a:lstStyle/>
          <a:p>
            <a:r>
              <a:rPr lang="en-US" altLang="zh-CN" dirty="0"/>
              <a:t>A governor </a:t>
            </a:r>
            <a:r>
              <a:rPr lang="zh-CN" altLang="en-US" dirty="0"/>
              <a:t>政府公务员</a:t>
            </a:r>
            <a:endParaRPr lang="en-US" altLang="zh-CN" dirty="0"/>
          </a:p>
          <a:p>
            <a:r>
              <a:rPr lang="en-US" altLang="zh-CN" dirty="0"/>
              <a:t>An entrepreneur </a:t>
            </a:r>
            <a:r>
              <a:rPr lang="zh-CN" altLang="en-US" dirty="0"/>
              <a:t>企业家</a:t>
            </a:r>
            <a:endParaRPr lang="en-US" altLang="zh-CN" dirty="0"/>
          </a:p>
          <a:p>
            <a:r>
              <a:rPr lang="en-US" altLang="zh-CN" dirty="0"/>
              <a:t>A freelancer </a:t>
            </a:r>
            <a:r>
              <a:rPr lang="zh-CN" altLang="en-US" dirty="0"/>
              <a:t>自由职业者</a:t>
            </a:r>
            <a:endParaRPr lang="en-US" altLang="zh-CN" dirty="0"/>
          </a:p>
          <a:p>
            <a:r>
              <a:rPr lang="en-US" altLang="zh-CN" dirty="0"/>
              <a:t>An investor </a:t>
            </a:r>
            <a:r>
              <a:rPr lang="zh-CN" altLang="en-US" dirty="0"/>
              <a:t>投资人</a:t>
            </a:r>
            <a:endParaRPr lang="en-US" altLang="zh-CN" dirty="0"/>
          </a:p>
          <a:p>
            <a:r>
              <a:rPr lang="en-US" altLang="zh-CN" dirty="0"/>
              <a:t>A scientist </a:t>
            </a:r>
            <a:r>
              <a:rPr lang="zh-CN" altLang="en-US" dirty="0"/>
              <a:t>科学家</a:t>
            </a:r>
            <a:endParaRPr lang="en-US" altLang="zh-CN" dirty="0"/>
          </a:p>
          <a:p>
            <a:r>
              <a:rPr lang="en-US" altLang="zh-CN" dirty="0"/>
              <a:t>A professional manager </a:t>
            </a:r>
            <a:r>
              <a:rPr lang="zh-CN" altLang="en-US" dirty="0"/>
              <a:t>职业经理人</a:t>
            </a:r>
            <a:endParaRPr lang="en-US" altLang="zh-CN" dirty="0"/>
          </a:p>
          <a:p>
            <a:r>
              <a:rPr lang="en-US" altLang="zh-CN" dirty="0"/>
              <a:t>A worker </a:t>
            </a:r>
            <a:r>
              <a:rPr lang="zh-CN" altLang="en-US" dirty="0"/>
              <a:t>工人</a:t>
            </a:r>
            <a:endParaRPr lang="en-US" altLang="zh-CN" dirty="0"/>
          </a:p>
          <a:p>
            <a:r>
              <a:rPr lang="en-US" altLang="zh-CN" dirty="0"/>
              <a:t>A farmer </a:t>
            </a:r>
            <a:r>
              <a:rPr lang="zh-CN" altLang="en-US" dirty="0"/>
              <a:t>农民</a:t>
            </a:r>
            <a:endParaRPr lang="en-US" altLang="zh-CN" dirty="0"/>
          </a:p>
          <a:p>
            <a:r>
              <a:rPr lang="en-US" altLang="zh-CN" dirty="0"/>
              <a:t>A solider </a:t>
            </a:r>
            <a:r>
              <a:rPr lang="zh-CN" altLang="en-US" dirty="0"/>
              <a:t>军人</a:t>
            </a:r>
            <a:endParaRPr lang="en-US" altLang="zh-CN" dirty="0"/>
          </a:p>
          <a:p>
            <a:r>
              <a:rPr lang="en-US" altLang="zh-CN" dirty="0"/>
              <a:t>A teacher </a:t>
            </a:r>
            <a:r>
              <a:rPr lang="zh-CN" altLang="en-US" dirty="0"/>
              <a:t>教师</a:t>
            </a:r>
            <a:endParaRPr lang="en-US" altLang="zh-CN" dirty="0"/>
          </a:p>
          <a:p>
            <a:r>
              <a:rPr lang="en-US" altLang="zh-CN" dirty="0"/>
              <a:t>A doctor </a:t>
            </a:r>
            <a:r>
              <a:rPr lang="zh-CN" altLang="en-US" dirty="0"/>
              <a:t>医生</a:t>
            </a:r>
          </a:p>
        </p:txBody>
      </p:sp>
    </p:spTree>
    <p:extLst>
      <p:ext uri="{BB962C8B-B14F-4D97-AF65-F5344CB8AC3E}">
        <p14:creationId xmlns:p14="http://schemas.microsoft.com/office/powerpoint/2010/main" val="2311108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2D884C-313A-4F0F-BD1A-8706271F5E37}"/>
              </a:ext>
            </a:extLst>
          </p:cNvPr>
          <p:cNvSpPr>
            <a:spLocks noGrp="1"/>
          </p:cNvSpPr>
          <p:nvPr>
            <p:ph type="title"/>
          </p:nvPr>
        </p:nvSpPr>
        <p:spPr/>
        <p:txBody>
          <a:bodyPr/>
          <a:lstStyle/>
          <a:p>
            <a:r>
              <a:rPr lang="en-US" altLang="zh-CN" dirty="0"/>
              <a:t>Why people must embrace it?</a:t>
            </a:r>
            <a:br>
              <a:rPr lang="en-US" altLang="zh-CN" dirty="0"/>
            </a:br>
            <a:r>
              <a:rPr lang="zh-CN" altLang="en-US" sz="2000" dirty="0"/>
              <a:t>为何各行业岗位的人们需要主动拥抱这个变化</a:t>
            </a:r>
            <a:r>
              <a:rPr lang="en-US" altLang="zh-CN" sz="2000" dirty="0"/>
              <a:t>?</a:t>
            </a:r>
            <a:endParaRPr lang="zh-CN" altLang="en-US" dirty="0"/>
          </a:p>
        </p:txBody>
      </p:sp>
      <p:sp>
        <p:nvSpPr>
          <p:cNvPr id="3" name="内容占位符 2">
            <a:extLst>
              <a:ext uri="{FF2B5EF4-FFF2-40B4-BE49-F238E27FC236}">
                <a16:creationId xmlns:a16="http://schemas.microsoft.com/office/drawing/2014/main" id="{2EDB2AAC-846E-4D1E-8BE9-EF75208C1435}"/>
              </a:ext>
            </a:extLst>
          </p:cNvPr>
          <p:cNvSpPr>
            <a:spLocks noGrp="1"/>
          </p:cNvSpPr>
          <p:nvPr>
            <p:ph sz="half" idx="1"/>
          </p:nvPr>
        </p:nvSpPr>
        <p:spPr>
          <a:xfrm>
            <a:off x="838200" y="1825624"/>
            <a:ext cx="5181600" cy="5032375"/>
          </a:xfrm>
        </p:spPr>
        <p:txBody>
          <a:bodyPr>
            <a:normAutofit/>
          </a:bodyPr>
          <a:lstStyle/>
          <a:p>
            <a:r>
              <a:rPr lang="en-US" altLang="zh-CN" sz="1200" dirty="0"/>
              <a:t>The figure illustrates the produce function of single industry or single organization</a:t>
            </a:r>
          </a:p>
          <a:p>
            <a:r>
              <a:rPr lang="zh-CN" altLang="en-US" sz="1200" dirty="0"/>
              <a:t>右图展示了单一产业或组织的生产函数</a:t>
            </a:r>
            <a:endParaRPr lang="en-US" altLang="zh-CN" sz="1200" dirty="0"/>
          </a:p>
          <a:p>
            <a:r>
              <a:rPr lang="en-US" altLang="zh-CN" sz="1200" dirty="0"/>
              <a:t>Management and technology is the parameter of produce efficiency </a:t>
            </a:r>
          </a:p>
          <a:p>
            <a:r>
              <a:rPr lang="zh-CN" altLang="en-US" sz="1200" dirty="0"/>
              <a:t>管理和技术决定了生产效率</a:t>
            </a:r>
            <a:endParaRPr lang="en-US" altLang="zh-CN" sz="1200" dirty="0"/>
          </a:p>
          <a:p>
            <a:r>
              <a:rPr lang="en-US" altLang="zh-CN" sz="1200" dirty="0"/>
              <a:t>Capital and talent is factor of input, they have strong linear relationship with amount of output</a:t>
            </a:r>
          </a:p>
          <a:p>
            <a:r>
              <a:rPr lang="zh-CN" altLang="en-US" sz="1200" dirty="0"/>
              <a:t>资本和人才是要素投入，决定了产出规模</a:t>
            </a:r>
            <a:endParaRPr lang="en-US" altLang="zh-CN" sz="1200" dirty="0"/>
          </a:p>
          <a:p>
            <a:r>
              <a:rPr lang="en-US" altLang="zh-CN" sz="1200" dirty="0"/>
              <a:t>A.I. is such a technology that may applies to every industry</a:t>
            </a:r>
          </a:p>
          <a:p>
            <a:r>
              <a:rPr lang="zh-CN" altLang="en-US" sz="1200" dirty="0"/>
              <a:t>人工智能是可以应用到每个产业或组织的技术</a:t>
            </a:r>
            <a:endParaRPr lang="en-US" altLang="zh-CN" sz="1200" dirty="0"/>
          </a:p>
          <a:p>
            <a:r>
              <a:rPr lang="en-US" altLang="zh-CN" sz="1200" dirty="0"/>
              <a:t>A.I. may remarkably improve the produce efficiency of some tasks in every industries.</a:t>
            </a:r>
          </a:p>
          <a:p>
            <a:r>
              <a:rPr lang="zh-CN" altLang="en-US" sz="1200" dirty="0"/>
              <a:t>人工智能将会显著提升某些环节的生产效率</a:t>
            </a:r>
            <a:endParaRPr lang="en-US" altLang="zh-CN" sz="1200" dirty="0"/>
          </a:p>
          <a:p>
            <a:r>
              <a:rPr lang="en-US" altLang="zh-CN" sz="1200" dirty="0"/>
              <a:t>Some efficiency improvements will cause the change of produce structure and work flow.</a:t>
            </a:r>
          </a:p>
          <a:p>
            <a:r>
              <a:rPr lang="zh-CN" altLang="en-US" sz="1200" dirty="0"/>
              <a:t>某些显著的效率提升将会导致生产结构和工作流程的改变</a:t>
            </a:r>
            <a:endParaRPr lang="en-US" altLang="zh-CN" sz="1200" dirty="0"/>
          </a:p>
          <a:p>
            <a:r>
              <a:rPr lang="en-US" altLang="zh-CN" sz="1200" dirty="0"/>
              <a:t>Therefore, A.I. will bring </a:t>
            </a:r>
            <a:r>
              <a:rPr lang="en-US" altLang="zh-CN" sz="1400" dirty="0"/>
              <a:t>significant changes to every industries.</a:t>
            </a:r>
          </a:p>
          <a:p>
            <a:r>
              <a:rPr lang="zh-CN" altLang="en-US" sz="1200" dirty="0"/>
              <a:t>因此，人工智能会给每个产业带来显著的改变</a:t>
            </a:r>
            <a:endParaRPr lang="en-US" altLang="zh-CN" sz="1200" dirty="0"/>
          </a:p>
        </p:txBody>
      </p:sp>
      <p:sp>
        <p:nvSpPr>
          <p:cNvPr id="5" name="椭圆 4">
            <a:extLst>
              <a:ext uri="{FF2B5EF4-FFF2-40B4-BE49-F238E27FC236}">
                <a16:creationId xmlns:a16="http://schemas.microsoft.com/office/drawing/2014/main" id="{3AFBD8B6-B6D2-426A-AF5B-E05BC57B72FF}"/>
              </a:ext>
            </a:extLst>
          </p:cNvPr>
          <p:cNvSpPr/>
          <p:nvPr/>
        </p:nvSpPr>
        <p:spPr>
          <a:xfrm>
            <a:off x="8052867" y="3687373"/>
            <a:ext cx="1506070" cy="9278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Industry or organization</a:t>
            </a:r>
          </a:p>
          <a:p>
            <a:pPr algn="ctr"/>
            <a:r>
              <a:rPr lang="zh-CN" altLang="en-US" sz="1600" dirty="0"/>
              <a:t>产业、企业</a:t>
            </a:r>
          </a:p>
        </p:txBody>
      </p:sp>
      <p:sp>
        <p:nvSpPr>
          <p:cNvPr id="6" name="矩形 5">
            <a:extLst>
              <a:ext uri="{FF2B5EF4-FFF2-40B4-BE49-F238E27FC236}">
                <a16:creationId xmlns:a16="http://schemas.microsoft.com/office/drawing/2014/main" id="{EF088B52-3B08-4896-A06E-2DBFCA5C60AB}"/>
              </a:ext>
            </a:extLst>
          </p:cNvPr>
          <p:cNvSpPr/>
          <p:nvPr/>
        </p:nvSpPr>
        <p:spPr>
          <a:xfrm>
            <a:off x="6305071" y="3373289"/>
            <a:ext cx="814507" cy="529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Capital</a:t>
            </a:r>
          </a:p>
          <a:p>
            <a:pPr algn="ctr"/>
            <a:r>
              <a:rPr lang="zh-CN" altLang="en-US" dirty="0"/>
              <a:t>资本</a:t>
            </a:r>
          </a:p>
        </p:txBody>
      </p:sp>
      <p:sp>
        <p:nvSpPr>
          <p:cNvPr id="7" name="矩形 6">
            <a:extLst>
              <a:ext uri="{FF2B5EF4-FFF2-40B4-BE49-F238E27FC236}">
                <a16:creationId xmlns:a16="http://schemas.microsoft.com/office/drawing/2014/main" id="{3ED26C37-91C7-4F65-9D7E-206CABC2F3E6}"/>
              </a:ext>
            </a:extLst>
          </p:cNvPr>
          <p:cNvSpPr/>
          <p:nvPr/>
        </p:nvSpPr>
        <p:spPr>
          <a:xfrm>
            <a:off x="6305071" y="4376422"/>
            <a:ext cx="814507" cy="529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Talent</a:t>
            </a:r>
          </a:p>
          <a:p>
            <a:pPr algn="ctr"/>
            <a:r>
              <a:rPr lang="zh-CN" altLang="en-US" dirty="0"/>
              <a:t>人才</a:t>
            </a:r>
          </a:p>
        </p:txBody>
      </p:sp>
      <p:sp>
        <p:nvSpPr>
          <p:cNvPr id="8" name="箭头: 右 7">
            <a:extLst>
              <a:ext uri="{FF2B5EF4-FFF2-40B4-BE49-F238E27FC236}">
                <a16:creationId xmlns:a16="http://schemas.microsoft.com/office/drawing/2014/main" id="{D05D2465-04A4-4D9D-89E2-2023EE35C876}"/>
              </a:ext>
            </a:extLst>
          </p:cNvPr>
          <p:cNvSpPr/>
          <p:nvPr/>
        </p:nvSpPr>
        <p:spPr>
          <a:xfrm>
            <a:off x="7214988" y="3795914"/>
            <a:ext cx="742470" cy="673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Input</a:t>
            </a:r>
          </a:p>
          <a:p>
            <a:pPr algn="ctr"/>
            <a:r>
              <a:rPr lang="zh-CN" altLang="en-US" sz="1100" dirty="0"/>
              <a:t>投入</a:t>
            </a:r>
          </a:p>
        </p:txBody>
      </p:sp>
      <p:sp>
        <p:nvSpPr>
          <p:cNvPr id="9" name="箭头: 右 8">
            <a:extLst>
              <a:ext uri="{FF2B5EF4-FFF2-40B4-BE49-F238E27FC236}">
                <a16:creationId xmlns:a16="http://schemas.microsoft.com/office/drawing/2014/main" id="{6360AA7C-6098-46BA-9516-4FA5861013BB}"/>
              </a:ext>
            </a:extLst>
          </p:cNvPr>
          <p:cNvSpPr/>
          <p:nvPr/>
        </p:nvSpPr>
        <p:spPr>
          <a:xfrm>
            <a:off x="9654346" y="3795914"/>
            <a:ext cx="655065" cy="580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Output</a:t>
            </a:r>
          </a:p>
          <a:p>
            <a:pPr algn="ctr"/>
            <a:r>
              <a:rPr lang="zh-CN" altLang="en-US" sz="1100" dirty="0"/>
              <a:t>产出</a:t>
            </a:r>
          </a:p>
        </p:txBody>
      </p:sp>
      <p:sp>
        <p:nvSpPr>
          <p:cNvPr id="10" name="矩形 9">
            <a:extLst>
              <a:ext uri="{FF2B5EF4-FFF2-40B4-BE49-F238E27FC236}">
                <a16:creationId xmlns:a16="http://schemas.microsoft.com/office/drawing/2014/main" id="{D60B359B-9314-4BED-9E71-4113CF3F95AD}"/>
              </a:ext>
            </a:extLst>
          </p:cNvPr>
          <p:cNvSpPr/>
          <p:nvPr/>
        </p:nvSpPr>
        <p:spPr>
          <a:xfrm>
            <a:off x="10404820" y="3619904"/>
            <a:ext cx="814507" cy="927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Product, service</a:t>
            </a:r>
          </a:p>
          <a:p>
            <a:pPr algn="ctr"/>
            <a:r>
              <a:rPr lang="zh-CN" altLang="en-US" dirty="0"/>
              <a:t>产品、服务</a:t>
            </a:r>
          </a:p>
        </p:txBody>
      </p:sp>
      <p:sp>
        <p:nvSpPr>
          <p:cNvPr id="11" name="矩形 10">
            <a:extLst>
              <a:ext uri="{FF2B5EF4-FFF2-40B4-BE49-F238E27FC236}">
                <a16:creationId xmlns:a16="http://schemas.microsoft.com/office/drawing/2014/main" id="{F5A6D8FC-04DD-4E95-9E82-973A0D3F48E4}"/>
              </a:ext>
            </a:extLst>
          </p:cNvPr>
          <p:cNvSpPr/>
          <p:nvPr/>
        </p:nvSpPr>
        <p:spPr>
          <a:xfrm>
            <a:off x="7893424" y="2555905"/>
            <a:ext cx="927846" cy="529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Management</a:t>
            </a:r>
          </a:p>
          <a:p>
            <a:pPr algn="ctr"/>
            <a:r>
              <a:rPr lang="zh-CN" altLang="en-US" dirty="0"/>
              <a:t>管理</a:t>
            </a:r>
          </a:p>
        </p:txBody>
      </p:sp>
      <p:sp>
        <p:nvSpPr>
          <p:cNvPr id="12" name="矩形 11">
            <a:extLst>
              <a:ext uri="{FF2B5EF4-FFF2-40B4-BE49-F238E27FC236}">
                <a16:creationId xmlns:a16="http://schemas.microsoft.com/office/drawing/2014/main" id="{0591F3FC-BFF1-4D06-9BC1-825436ECD383}"/>
              </a:ext>
            </a:extLst>
          </p:cNvPr>
          <p:cNvSpPr/>
          <p:nvPr/>
        </p:nvSpPr>
        <p:spPr>
          <a:xfrm>
            <a:off x="8906434" y="2555905"/>
            <a:ext cx="814507" cy="529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Technology</a:t>
            </a:r>
          </a:p>
          <a:p>
            <a:pPr algn="ctr"/>
            <a:r>
              <a:rPr lang="zh-CN" altLang="en-US" dirty="0"/>
              <a:t>技术</a:t>
            </a:r>
          </a:p>
        </p:txBody>
      </p:sp>
      <p:sp>
        <p:nvSpPr>
          <p:cNvPr id="13" name="箭头: 下 12">
            <a:extLst>
              <a:ext uri="{FF2B5EF4-FFF2-40B4-BE49-F238E27FC236}">
                <a16:creationId xmlns:a16="http://schemas.microsoft.com/office/drawing/2014/main" id="{54B36BDC-8F30-485B-A9A7-3D58C7672ACF}"/>
              </a:ext>
            </a:extLst>
          </p:cNvPr>
          <p:cNvSpPr/>
          <p:nvPr/>
        </p:nvSpPr>
        <p:spPr>
          <a:xfrm>
            <a:off x="8244968" y="3264977"/>
            <a:ext cx="1098817" cy="354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Apply</a:t>
            </a:r>
            <a:endParaRPr lang="en-US" altLang="zh-CN" sz="1200" dirty="0"/>
          </a:p>
          <a:p>
            <a:pPr algn="ctr"/>
            <a:r>
              <a:rPr lang="zh-CN" altLang="en-US" sz="1200" dirty="0"/>
              <a:t>应用</a:t>
            </a:r>
          </a:p>
        </p:txBody>
      </p:sp>
    </p:spTree>
    <p:extLst>
      <p:ext uri="{BB962C8B-B14F-4D97-AF65-F5344CB8AC3E}">
        <p14:creationId xmlns:p14="http://schemas.microsoft.com/office/powerpoint/2010/main" val="1345225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2D884C-313A-4F0F-BD1A-8706271F5E37}"/>
              </a:ext>
            </a:extLst>
          </p:cNvPr>
          <p:cNvSpPr>
            <a:spLocks noGrp="1"/>
          </p:cNvSpPr>
          <p:nvPr>
            <p:ph type="title"/>
          </p:nvPr>
        </p:nvSpPr>
        <p:spPr/>
        <p:txBody>
          <a:bodyPr/>
          <a:lstStyle/>
          <a:p>
            <a:r>
              <a:rPr lang="en-US" altLang="zh-CN" dirty="0"/>
              <a:t>Why people must embrace it?</a:t>
            </a:r>
            <a:br>
              <a:rPr lang="en-US" altLang="zh-CN" dirty="0"/>
            </a:br>
            <a:r>
              <a:rPr lang="zh-CN" altLang="en-US" sz="2000" dirty="0"/>
              <a:t>为何各行业岗位的人们需要主动拥抱这个变化</a:t>
            </a:r>
            <a:r>
              <a:rPr lang="en-US" altLang="zh-CN" sz="2000" dirty="0"/>
              <a:t>?</a:t>
            </a:r>
            <a:endParaRPr lang="zh-CN" altLang="en-US" dirty="0"/>
          </a:p>
        </p:txBody>
      </p:sp>
      <p:sp>
        <p:nvSpPr>
          <p:cNvPr id="3" name="内容占位符 2">
            <a:extLst>
              <a:ext uri="{FF2B5EF4-FFF2-40B4-BE49-F238E27FC236}">
                <a16:creationId xmlns:a16="http://schemas.microsoft.com/office/drawing/2014/main" id="{2EDB2AAC-846E-4D1E-8BE9-EF75208C1435}"/>
              </a:ext>
            </a:extLst>
          </p:cNvPr>
          <p:cNvSpPr>
            <a:spLocks noGrp="1"/>
          </p:cNvSpPr>
          <p:nvPr>
            <p:ph sz="half" idx="1"/>
          </p:nvPr>
        </p:nvSpPr>
        <p:spPr>
          <a:xfrm>
            <a:off x="838200" y="1825624"/>
            <a:ext cx="5181600" cy="4868852"/>
          </a:xfrm>
        </p:spPr>
        <p:txBody>
          <a:bodyPr>
            <a:normAutofit fontScale="25000" lnSpcReduction="20000"/>
          </a:bodyPr>
          <a:lstStyle/>
          <a:p>
            <a:pPr>
              <a:lnSpc>
                <a:spcPct val="120000"/>
              </a:lnSpc>
            </a:pPr>
            <a:r>
              <a:rPr lang="en-US" altLang="zh-CN" sz="4000" dirty="0"/>
              <a:t>Actually, there are so many industries in the real world, and they cooperate like a very complex network</a:t>
            </a:r>
          </a:p>
          <a:p>
            <a:pPr>
              <a:lnSpc>
                <a:spcPct val="120000"/>
              </a:lnSpc>
            </a:pPr>
            <a:r>
              <a:rPr lang="zh-CN" altLang="en-US" sz="4000" dirty="0"/>
              <a:t>事实上，在现实世界中有非常非常多的产业组织，这些产业组织之间的合作像一个及其复杂的网络</a:t>
            </a:r>
            <a:endParaRPr lang="en-US" altLang="zh-CN" sz="4000" dirty="0"/>
          </a:p>
          <a:p>
            <a:pPr>
              <a:lnSpc>
                <a:spcPct val="120000"/>
              </a:lnSpc>
            </a:pPr>
            <a:r>
              <a:rPr lang="en-US" altLang="zh-CN" sz="4000" dirty="0"/>
              <a:t>Each organization pay attention to their own produce function</a:t>
            </a:r>
          </a:p>
          <a:p>
            <a:pPr>
              <a:lnSpc>
                <a:spcPct val="120000"/>
              </a:lnSpc>
            </a:pPr>
            <a:r>
              <a:rPr lang="zh-CN" altLang="en-US" sz="4000" dirty="0"/>
              <a:t>每个组织关注其自己的生产函数</a:t>
            </a:r>
            <a:endParaRPr lang="en-US" altLang="zh-CN" sz="4000" dirty="0"/>
          </a:p>
          <a:p>
            <a:pPr>
              <a:lnSpc>
                <a:spcPct val="120000"/>
              </a:lnSpc>
            </a:pPr>
            <a:r>
              <a:rPr lang="en-US" altLang="zh-CN" sz="4000" dirty="0"/>
              <a:t>Government pays attention to the resource allocation for the total produce efficiency</a:t>
            </a:r>
          </a:p>
          <a:p>
            <a:pPr>
              <a:lnSpc>
                <a:spcPct val="120000"/>
              </a:lnSpc>
            </a:pPr>
            <a:r>
              <a:rPr lang="zh-CN" altLang="en-US" sz="4000" dirty="0"/>
              <a:t>政府关注全社会的资源合理分配来提高整体生产效率</a:t>
            </a:r>
            <a:endParaRPr lang="en-US" altLang="zh-CN" sz="4000" dirty="0"/>
          </a:p>
          <a:p>
            <a:pPr>
              <a:lnSpc>
                <a:spcPct val="120000"/>
              </a:lnSpc>
            </a:pPr>
            <a:r>
              <a:rPr lang="en-US" altLang="zh-CN" sz="4000" dirty="0"/>
              <a:t>Decades ago, almost every organization pay attention to their environment according to the BOSTON five force competition model.</a:t>
            </a:r>
          </a:p>
          <a:p>
            <a:pPr>
              <a:lnSpc>
                <a:spcPct val="120000"/>
              </a:lnSpc>
            </a:pPr>
            <a:r>
              <a:rPr lang="zh-CN" altLang="en-US" sz="4000" dirty="0"/>
              <a:t>数十年前开始，几乎每个组织都关注自己所在环境</a:t>
            </a:r>
            <a:r>
              <a:rPr lang="en-US" altLang="zh-CN" sz="4000" dirty="0"/>
              <a:t>,</a:t>
            </a:r>
            <a:r>
              <a:rPr lang="zh-CN" altLang="en-US" sz="4000" dirty="0"/>
              <a:t>根据产业竞争的波士顿五力模型依然可以分析计算</a:t>
            </a:r>
            <a:endParaRPr lang="en-US" altLang="zh-CN" sz="4000" dirty="0"/>
          </a:p>
          <a:p>
            <a:pPr>
              <a:lnSpc>
                <a:spcPct val="120000"/>
              </a:lnSpc>
            </a:pPr>
            <a:r>
              <a:rPr lang="en-US" altLang="zh-CN" sz="4000" dirty="0"/>
              <a:t>Nowadays, the industry competition become to the whole industry chain level competition mode or the ecosystem competition.</a:t>
            </a:r>
          </a:p>
          <a:p>
            <a:pPr>
              <a:lnSpc>
                <a:spcPct val="120000"/>
              </a:lnSpc>
            </a:pPr>
            <a:r>
              <a:rPr lang="zh-CN" altLang="en-US" sz="4000" dirty="0"/>
              <a:t>现在有些组织已经开始以全产业链级别的竞争或者生态系统级别的竞争</a:t>
            </a:r>
            <a:endParaRPr lang="en-US" altLang="zh-CN" sz="4000" dirty="0"/>
          </a:p>
          <a:p>
            <a:pPr>
              <a:lnSpc>
                <a:spcPct val="120000"/>
              </a:lnSpc>
            </a:pPr>
            <a:r>
              <a:rPr lang="en-US" altLang="zh-CN" sz="4000" dirty="0"/>
              <a:t>That means, if there are anyone of your industry chain applies the advanced technology like A.I. , it will causes a influence to yourself, even you do NOT use any A.I. technologies.</a:t>
            </a:r>
          </a:p>
          <a:p>
            <a:pPr>
              <a:lnSpc>
                <a:spcPct val="120000"/>
              </a:lnSpc>
            </a:pPr>
            <a:r>
              <a:rPr lang="zh-CN" altLang="en-US" sz="4000" dirty="0"/>
              <a:t>这就是说，即使你将来所在的产业没有任何人引入人工智能等先进技术，但只要你所在的产业链中有人引入了人工智能等颠覆性的先进技术，也将对你所在的产业和组织带来相对显著的影响。</a:t>
            </a:r>
            <a:endParaRPr lang="en-US" altLang="zh-CN" sz="4000" dirty="0"/>
          </a:p>
          <a:p>
            <a:endParaRPr lang="en-US" altLang="zh-CN" sz="1400" dirty="0"/>
          </a:p>
        </p:txBody>
      </p:sp>
      <p:sp>
        <p:nvSpPr>
          <p:cNvPr id="4" name="内容占位符 3">
            <a:extLst>
              <a:ext uri="{FF2B5EF4-FFF2-40B4-BE49-F238E27FC236}">
                <a16:creationId xmlns:a16="http://schemas.microsoft.com/office/drawing/2014/main" id="{5A70EEA1-626A-4322-A194-3A2A78AC07C2}"/>
              </a:ext>
            </a:extLst>
          </p:cNvPr>
          <p:cNvSpPr>
            <a:spLocks noGrp="1"/>
          </p:cNvSpPr>
          <p:nvPr>
            <p:ph sz="half" idx="2"/>
          </p:nvPr>
        </p:nvSpPr>
        <p:spPr/>
        <p:txBody>
          <a:bodyPr>
            <a:normAutofit fontScale="25000" lnSpcReduction="20000"/>
          </a:bodyPr>
          <a:lstStyle/>
          <a:p>
            <a:endParaRPr lang="zh-CN" altLang="en-US" dirty="0"/>
          </a:p>
        </p:txBody>
      </p:sp>
      <p:sp>
        <p:nvSpPr>
          <p:cNvPr id="14" name="椭圆 13">
            <a:extLst>
              <a:ext uri="{FF2B5EF4-FFF2-40B4-BE49-F238E27FC236}">
                <a16:creationId xmlns:a16="http://schemas.microsoft.com/office/drawing/2014/main" id="{4B5D921C-36E1-4F02-B31C-0C95CE63CCD7}"/>
              </a:ext>
            </a:extLst>
          </p:cNvPr>
          <p:cNvSpPr/>
          <p:nvPr/>
        </p:nvSpPr>
        <p:spPr>
          <a:xfrm>
            <a:off x="9304185" y="3429000"/>
            <a:ext cx="687245" cy="628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Organization</a:t>
            </a:r>
          </a:p>
          <a:p>
            <a:pPr algn="ctr"/>
            <a:r>
              <a:rPr lang="zh-CN" altLang="en-US" sz="800" dirty="0"/>
              <a:t>产业组织</a:t>
            </a:r>
          </a:p>
        </p:txBody>
      </p:sp>
      <p:sp>
        <p:nvSpPr>
          <p:cNvPr id="15" name="笑脸 14">
            <a:extLst>
              <a:ext uri="{FF2B5EF4-FFF2-40B4-BE49-F238E27FC236}">
                <a16:creationId xmlns:a16="http://schemas.microsoft.com/office/drawing/2014/main" id="{F82B8BFD-9569-4FC6-8458-4E74C32B8363}"/>
              </a:ext>
            </a:extLst>
          </p:cNvPr>
          <p:cNvSpPr/>
          <p:nvPr/>
        </p:nvSpPr>
        <p:spPr>
          <a:xfrm>
            <a:off x="10292006" y="3433952"/>
            <a:ext cx="967795" cy="758943"/>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Consumer</a:t>
            </a:r>
          </a:p>
          <a:p>
            <a:pPr algn="ctr"/>
            <a:r>
              <a:rPr lang="zh-CN" altLang="en-US" sz="1000" dirty="0"/>
              <a:t>消费者</a:t>
            </a:r>
          </a:p>
        </p:txBody>
      </p:sp>
      <p:sp>
        <p:nvSpPr>
          <p:cNvPr id="16" name="椭圆 15">
            <a:extLst>
              <a:ext uri="{FF2B5EF4-FFF2-40B4-BE49-F238E27FC236}">
                <a16:creationId xmlns:a16="http://schemas.microsoft.com/office/drawing/2014/main" id="{61DF99A5-2D16-4B2C-983B-2127DE5FFCF0}"/>
              </a:ext>
            </a:extLst>
          </p:cNvPr>
          <p:cNvSpPr/>
          <p:nvPr/>
        </p:nvSpPr>
        <p:spPr>
          <a:xfrm>
            <a:off x="9304184" y="4192896"/>
            <a:ext cx="687245" cy="628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Organization</a:t>
            </a:r>
          </a:p>
          <a:p>
            <a:pPr algn="ctr"/>
            <a:r>
              <a:rPr lang="zh-CN" altLang="en-US" sz="800" dirty="0"/>
              <a:t>产业组织</a:t>
            </a:r>
          </a:p>
        </p:txBody>
      </p:sp>
      <p:sp>
        <p:nvSpPr>
          <p:cNvPr id="17" name="椭圆 16">
            <a:extLst>
              <a:ext uri="{FF2B5EF4-FFF2-40B4-BE49-F238E27FC236}">
                <a16:creationId xmlns:a16="http://schemas.microsoft.com/office/drawing/2014/main" id="{667A07A7-23BE-425D-A12A-B7701613BFFF}"/>
              </a:ext>
            </a:extLst>
          </p:cNvPr>
          <p:cNvSpPr/>
          <p:nvPr/>
        </p:nvSpPr>
        <p:spPr>
          <a:xfrm>
            <a:off x="9304184" y="2665104"/>
            <a:ext cx="687245" cy="628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Organization</a:t>
            </a:r>
          </a:p>
          <a:p>
            <a:pPr algn="ctr"/>
            <a:r>
              <a:rPr lang="zh-CN" altLang="en-US" sz="800" dirty="0"/>
              <a:t>产业组织</a:t>
            </a:r>
          </a:p>
        </p:txBody>
      </p:sp>
      <p:sp>
        <p:nvSpPr>
          <p:cNvPr id="18" name="椭圆 17">
            <a:extLst>
              <a:ext uri="{FF2B5EF4-FFF2-40B4-BE49-F238E27FC236}">
                <a16:creationId xmlns:a16="http://schemas.microsoft.com/office/drawing/2014/main" id="{4873046E-2E1D-430C-BD0A-FD940E16CF29}"/>
              </a:ext>
            </a:extLst>
          </p:cNvPr>
          <p:cNvSpPr/>
          <p:nvPr/>
        </p:nvSpPr>
        <p:spPr>
          <a:xfrm>
            <a:off x="8197117" y="2404800"/>
            <a:ext cx="687245" cy="628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Organization</a:t>
            </a:r>
          </a:p>
          <a:p>
            <a:pPr algn="ctr"/>
            <a:r>
              <a:rPr lang="zh-CN" altLang="en-US" sz="800" dirty="0"/>
              <a:t>产业组织</a:t>
            </a:r>
          </a:p>
        </p:txBody>
      </p:sp>
      <p:sp>
        <p:nvSpPr>
          <p:cNvPr id="19" name="椭圆 18">
            <a:extLst>
              <a:ext uri="{FF2B5EF4-FFF2-40B4-BE49-F238E27FC236}">
                <a16:creationId xmlns:a16="http://schemas.microsoft.com/office/drawing/2014/main" id="{B6A5472F-8366-4ACA-9130-2D497BF0F80A}"/>
              </a:ext>
            </a:extLst>
          </p:cNvPr>
          <p:cNvSpPr/>
          <p:nvPr/>
        </p:nvSpPr>
        <p:spPr>
          <a:xfrm>
            <a:off x="8197117" y="3311788"/>
            <a:ext cx="687245" cy="628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Organization</a:t>
            </a:r>
          </a:p>
          <a:p>
            <a:pPr algn="ctr"/>
            <a:r>
              <a:rPr lang="zh-CN" altLang="en-US" sz="800" dirty="0"/>
              <a:t>产业组织</a:t>
            </a:r>
          </a:p>
        </p:txBody>
      </p:sp>
      <p:sp>
        <p:nvSpPr>
          <p:cNvPr id="20" name="椭圆 19">
            <a:extLst>
              <a:ext uri="{FF2B5EF4-FFF2-40B4-BE49-F238E27FC236}">
                <a16:creationId xmlns:a16="http://schemas.microsoft.com/office/drawing/2014/main" id="{77C8CE33-689B-46AB-85D3-9C66C904F3C2}"/>
              </a:ext>
            </a:extLst>
          </p:cNvPr>
          <p:cNvSpPr/>
          <p:nvPr/>
        </p:nvSpPr>
        <p:spPr>
          <a:xfrm>
            <a:off x="8210464" y="4192896"/>
            <a:ext cx="687245" cy="628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Organization</a:t>
            </a:r>
          </a:p>
          <a:p>
            <a:pPr algn="ctr"/>
            <a:r>
              <a:rPr lang="zh-CN" altLang="en-US" sz="800" dirty="0"/>
              <a:t>产业组织</a:t>
            </a:r>
          </a:p>
        </p:txBody>
      </p:sp>
      <p:sp>
        <p:nvSpPr>
          <p:cNvPr id="21" name="椭圆 20">
            <a:extLst>
              <a:ext uri="{FF2B5EF4-FFF2-40B4-BE49-F238E27FC236}">
                <a16:creationId xmlns:a16="http://schemas.microsoft.com/office/drawing/2014/main" id="{39AF3AF2-6015-44E0-8ABD-849F9705D540}"/>
              </a:ext>
            </a:extLst>
          </p:cNvPr>
          <p:cNvSpPr/>
          <p:nvPr/>
        </p:nvSpPr>
        <p:spPr>
          <a:xfrm>
            <a:off x="8210464" y="5074004"/>
            <a:ext cx="687245" cy="628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Organization</a:t>
            </a:r>
          </a:p>
          <a:p>
            <a:pPr algn="ctr"/>
            <a:r>
              <a:rPr lang="zh-CN" altLang="en-US" sz="800" dirty="0"/>
              <a:t>产业组织</a:t>
            </a:r>
          </a:p>
        </p:txBody>
      </p:sp>
      <p:sp>
        <p:nvSpPr>
          <p:cNvPr id="22" name="椭圆 21">
            <a:extLst>
              <a:ext uri="{FF2B5EF4-FFF2-40B4-BE49-F238E27FC236}">
                <a16:creationId xmlns:a16="http://schemas.microsoft.com/office/drawing/2014/main" id="{B424292F-FD04-403B-8F13-AC4156FE685F}"/>
              </a:ext>
            </a:extLst>
          </p:cNvPr>
          <p:cNvSpPr/>
          <p:nvPr/>
        </p:nvSpPr>
        <p:spPr>
          <a:xfrm>
            <a:off x="6834363" y="2404800"/>
            <a:ext cx="687245" cy="628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Organization</a:t>
            </a:r>
          </a:p>
          <a:p>
            <a:pPr algn="ctr"/>
            <a:r>
              <a:rPr lang="zh-CN" altLang="en-US" sz="800" dirty="0"/>
              <a:t>产业组织</a:t>
            </a:r>
          </a:p>
        </p:txBody>
      </p:sp>
      <p:sp>
        <p:nvSpPr>
          <p:cNvPr id="23" name="椭圆 22">
            <a:extLst>
              <a:ext uri="{FF2B5EF4-FFF2-40B4-BE49-F238E27FC236}">
                <a16:creationId xmlns:a16="http://schemas.microsoft.com/office/drawing/2014/main" id="{5831B241-8738-42CC-B8D3-0C38ACB4DAA9}"/>
              </a:ext>
            </a:extLst>
          </p:cNvPr>
          <p:cNvSpPr/>
          <p:nvPr/>
        </p:nvSpPr>
        <p:spPr>
          <a:xfrm>
            <a:off x="6847710" y="5074004"/>
            <a:ext cx="687245" cy="628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Organization</a:t>
            </a:r>
          </a:p>
          <a:p>
            <a:pPr algn="ctr"/>
            <a:r>
              <a:rPr lang="zh-CN" altLang="en-US" sz="800" dirty="0"/>
              <a:t>产业组织</a:t>
            </a:r>
          </a:p>
        </p:txBody>
      </p:sp>
      <p:sp>
        <p:nvSpPr>
          <p:cNvPr id="24" name="椭圆 23">
            <a:extLst>
              <a:ext uri="{FF2B5EF4-FFF2-40B4-BE49-F238E27FC236}">
                <a16:creationId xmlns:a16="http://schemas.microsoft.com/office/drawing/2014/main" id="{C239A764-D952-4AC7-8A47-DAB26B299EBE}"/>
              </a:ext>
            </a:extLst>
          </p:cNvPr>
          <p:cNvSpPr/>
          <p:nvPr/>
        </p:nvSpPr>
        <p:spPr>
          <a:xfrm>
            <a:off x="6788529" y="3433953"/>
            <a:ext cx="687245" cy="6289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Organization</a:t>
            </a:r>
          </a:p>
          <a:p>
            <a:pPr algn="ctr"/>
            <a:r>
              <a:rPr lang="zh-CN" altLang="en-US" sz="800" dirty="0"/>
              <a:t>产业组织</a:t>
            </a:r>
          </a:p>
        </p:txBody>
      </p:sp>
      <p:cxnSp>
        <p:nvCxnSpPr>
          <p:cNvPr id="26" name="直接箭头连接符 25">
            <a:extLst>
              <a:ext uri="{FF2B5EF4-FFF2-40B4-BE49-F238E27FC236}">
                <a16:creationId xmlns:a16="http://schemas.microsoft.com/office/drawing/2014/main" id="{3FF35BA8-13C6-4F9B-BB61-24AF830FB8F2}"/>
              </a:ext>
            </a:extLst>
          </p:cNvPr>
          <p:cNvCxnSpPr>
            <a:stCxn id="22" idx="6"/>
            <a:endCxn id="18" idx="2"/>
          </p:cNvCxnSpPr>
          <p:nvPr/>
        </p:nvCxnSpPr>
        <p:spPr>
          <a:xfrm>
            <a:off x="7521608" y="2719280"/>
            <a:ext cx="675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8EE8927-00E4-49DE-8EDF-6E5216A05036}"/>
              </a:ext>
            </a:extLst>
          </p:cNvPr>
          <p:cNvCxnSpPr>
            <a:endCxn id="19" idx="2"/>
          </p:cNvCxnSpPr>
          <p:nvPr/>
        </p:nvCxnSpPr>
        <p:spPr>
          <a:xfrm>
            <a:off x="7534955" y="2719279"/>
            <a:ext cx="662162" cy="906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4D2B0A7-DE73-475F-AFDD-8531F6D2BBF8}"/>
              </a:ext>
            </a:extLst>
          </p:cNvPr>
          <p:cNvCxnSpPr>
            <a:endCxn id="18" idx="2"/>
          </p:cNvCxnSpPr>
          <p:nvPr/>
        </p:nvCxnSpPr>
        <p:spPr>
          <a:xfrm flipV="1">
            <a:off x="7482447" y="2719280"/>
            <a:ext cx="714670" cy="1029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E1F7FAE1-CD8D-4E88-8217-13F61BBB82C2}"/>
              </a:ext>
            </a:extLst>
          </p:cNvPr>
          <p:cNvCxnSpPr>
            <a:endCxn id="16" idx="1"/>
          </p:cNvCxnSpPr>
          <p:nvPr/>
        </p:nvCxnSpPr>
        <p:spPr>
          <a:xfrm>
            <a:off x="7502028" y="3743479"/>
            <a:ext cx="1902801" cy="541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A7B6326B-4C84-432F-96B2-FF8626FE4C6B}"/>
              </a:ext>
            </a:extLst>
          </p:cNvPr>
          <p:cNvCxnSpPr>
            <a:stCxn id="23" idx="6"/>
            <a:endCxn id="20" idx="2"/>
          </p:cNvCxnSpPr>
          <p:nvPr/>
        </p:nvCxnSpPr>
        <p:spPr>
          <a:xfrm flipV="1">
            <a:off x="7534955" y="4507376"/>
            <a:ext cx="675509" cy="881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E6BFD5E-4AF5-4E9B-88A3-DD6D21C6104C}"/>
              </a:ext>
            </a:extLst>
          </p:cNvPr>
          <p:cNvCxnSpPr>
            <a:stCxn id="23" idx="6"/>
            <a:endCxn id="21" idx="2"/>
          </p:cNvCxnSpPr>
          <p:nvPr/>
        </p:nvCxnSpPr>
        <p:spPr>
          <a:xfrm>
            <a:off x="7534955" y="5388484"/>
            <a:ext cx="675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93DE76C9-F7B1-4286-B871-EF9E188A9006}"/>
              </a:ext>
            </a:extLst>
          </p:cNvPr>
          <p:cNvCxnSpPr>
            <a:stCxn id="23" idx="7"/>
            <a:endCxn id="17" idx="3"/>
          </p:cNvCxnSpPr>
          <p:nvPr/>
        </p:nvCxnSpPr>
        <p:spPr>
          <a:xfrm flipV="1">
            <a:off x="7434310" y="3201954"/>
            <a:ext cx="1970519" cy="196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516D78C-534E-4EE0-AC88-89E504A8D341}"/>
              </a:ext>
            </a:extLst>
          </p:cNvPr>
          <p:cNvCxnSpPr>
            <a:stCxn id="24" idx="4"/>
            <a:endCxn id="23" idx="0"/>
          </p:cNvCxnSpPr>
          <p:nvPr/>
        </p:nvCxnSpPr>
        <p:spPr>
          <a:xfrm>
            <a:off x="7132152" y="4062912"/>
            <a:ext cx="59181" cy="1011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8092691E-1834-4180-ACB0-58A652C8C882}"/>
              </a:ext>
            </a:extLst>
          </p:cNvPr>
          <p:cNvCxnSpPr>
            <a:stCxn id="18" idx="6"/>
            <a:endCxn id="17" idx="1"/>
          </p:cNvCxnSpPr>
          <p:nvPr/>
        </p:nvCxnSpPr>
        <p:spPr>
          <a:xfrm>
            <a:off x="8884362" y="2719280"/>
            <a:ext cx="520467" cy="37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8EB4951E-4F29-4A46-8E29-C9094B670D3D}"/>
              </a:ext>
            </a:extLst>
          </p:cNvPr>
          <p:cNvCxnSpPr>
            <a:endCxn id="14" idx="1"/>
          </p:cNvCxnSpPr>
          <p:nvPr/>
        </p:nvCxnSpPr>
        <p:spPr>
          <a:xfrm>
            <a:off x="8763000" y="2949805"/>
            <a:ext cx="641830" cy="571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D2720DD-38BF-456C-8CF4-415507519E6E}"/>
              </a:ext>
            </a:extLst>
          </p:cNvPr>
          <p:cNvCxnSpPr>
            <a:stCxn id="19" idx="6"/>
            <a:endCxn id="14" idx="2"/>
          </p:cNvCxnSpPr>
          <p:nvPr/>
        </p:nvCxnSpPr>
        <p:spPr>
          <a:xfrm>
            <a:off x="8884362" y="3626268"/>
            <a:ext cx="419823" cy="117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74BEC812-6DF0-441A-B8C2-E3BD8B20DFB8}"/>
              </a:ext>
            </a:extLst>
          </p:cNvPr>
          <p:cNvCxnSpPr>
            <a:stCxn id="19" idx="5"/>
            <a:endCxn id="16" idx="1"/>
          </p:cNvCxnSpPr>
          <p:nvPr/>
        </p:nvCxnSpPr>
        <p:spPr>
          <a:xfrm>
            <a:off x="8783717" y="3848638"/>
            <a:ext cx="621112" cy="436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220696A7-BC04-4982-98DC-5A4BA93BF200}"/>
              </a:ext>
            </a:extLst>
          </p:cNvPr>
          <p:cNvCxnSpPr>
            <a:stCxn id="20" idx="6"/>
            <a:endCxn id="16" idx="2"/>
          </p:cNvCxnSpPr>
          <p:nvPr/>
        </p:nvCxnSpPr>
        <p:spPr>
          <a:xfrm>
            <a:off x="8897709" y="4507376"/>
            <a:ext cx="406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3376F50A-1D69-4525-8383-D0DA78841F2A}"/>
              </a:ext>
            </a:extLst>
          </p:cNvPr>
          <p:cNvCxnSpPr>
            <a:stCxn id="21" idx="6"/>
            <a:endCxn id="16" idx="4"/>
          </p:cNvCxnSpPr>
          <p:nvPr/>
        </p:nvCxnSpPr>
        <p:spPr>
          <a:xfrm flipV="1">
            <a:off x="8897709" y="4821855"/>
            <a:ext cx="750098" cy="566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391CC930-272A-4CCB-B86E-53D5D395F111}"/>
              </a:ext>
            </a:extLst>
          </p:cNvPr>
          <p:cNvCxnSpPr>
            <a:cxnSpLocks/>
            <a:endCxn id="14" idx="3"/>
          </p:cNvCxnSpPr>
          <p:nvPr/>
        </p:nvCxnSpPr>
        <p:spPr>
          <a:xfrm flipV="1">
            <a:off x="8797065" y="3965850"/>
            <a:ext cx="607765" cy="1170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4F59AD7A-6A11-49AF-81A5-F8C2A97437EE}"/>
              </a:ext>
            </a:extLst>
          </p:cNvPr>
          <p:cNvCxnSpPr>
            <a:stCxn id="19" idx="0"/>
            <a:endCxn id="18" idx="4"/>
          </p:cNvCxnSpPr>
          <p:nvPr/>
        </p:nvCxnSpPr>
        <p:spPr>
          <a:xfrm flipV="1">
            <a:off x="8540740" y="3033759"/>
            <a:ext cx="0" cy="278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D20A794C-F695-4E7D-A485-32996685929E}"/>
              </a:ext>
            </a:extLst>
          </p:cNvPr>
          <p:cNvCxnSpPr>
            <a:stCxn id="20" idx="4"/>
            <a:endCxn id="21" idx="0"/>
          </p:cNvCxnSpPr>
          <p:nvPr/>
        </p:nvCxnSpPr>
        <p:spPr>
          <a:xfrm>
            <a:off x="8554087" y="4821855"/>
            <a:ext cx="0" cy="252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8F8595AF-CB41-4C64-B372-5EEC4C88C041}"/>
              </a:ext>
            </a:extLst>
          </p:cNvPr>
          <p:cNvCxnSpPr>
            <a:cxnSpLocks/>
            <a:endCxn id="15" idx="1"/>
          </p:cNvCxnSpPr>
          <p:nvPr/>
        </p:nvCxnSpPr>
        <p:spPr>
          <a:xfrm>
            <a:off x="9991429" y="2979583"/>
            <a:ext cx="442307" cy="565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10843F7F-384C-4FC3-B763-F0DE229289DB}"/>
              </a:ext>
            </a:extLst>
          </p:cNvPr>
          <p:cNvCxnSpPr>
            <a:cxnSpLocks/>
            <a:endCxn id="15" idx="2"/>
          </p:cNvCxnSpPr>
          <p:nvPr/>
        </p:nvCxnSpPr>
        <p:spPr>
          <a:xfrm>
            <a:off x="9985120" y="3743479"/>
            <a:ext cx="306886" cy="69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AA9B9893-291A-4157-94FD-F99662890B59}"/>
              </a:ext>
            </a:extLst>
          </p:cNvPr>
          <p:cNvCxnSpPr>
            <a:cxnSpLocks/>
            <a:stCxn id="16" idx="6"/>
            <a:endCxn id="15" idx="3"/>
          </p:cNvCxnSpPr>
          <p:nvPr/>
        </p:nvCxnSpPr>
        <p:spPr>
          <a:xfrm flipV="1">
            <a:off x="9991429" y="4081750"/>
            <a:ext cx="442307" cy="425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850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BFDB6-1153-4613-89AB-C21C25896B57}"/>
              </a:ext>
            </a:extLst>
          </p:cNvPr>
          <p:cNvSpPr>
            <a:spLocks noGrp="1"/>
          </p:cNvSpPr>
          <p:nvPr>
            <p:ph type="title"/>
          </p:nvPr>
        </p:nvSpPr>
        <p:spPr/>
        <p:txBody>
          <a:bodyPr/>
          <a:lstStyle/>
          <a:p>
            <a:r>
              <a:rPr lang="en-US" altLang="zh-CN" dirty="0"/>
              <a:t>What is Artificial Intelligence?(2)</a:t>
            </a:r>
            <a:br>
              <a:rPr lang="en-US" altLang="zh-CN" dirty="0"/>
            </a:br>
            <a:r>
              <a:rPr lang="zh-CN" altLang="en-US" sz="2000" dirty="0"/>
              <a:t>人工智能究竟是什么</a:t>
            </a:r>
            <a:endParaRPr lang="zh-CN" altLang="en-US" sz="4000" dirty="0"/>
          </a:p>
        </p:txBody>
      </p:sp>
      <p:sp>
        <p:nvSpPr>
          <p:cNvPr id="3" name="内容占位符 2">
            <a:extLst>
              <a:ext uri="{FF2B5EF4-FFF2-40B4-BE49-F238E27FC236}">
                <a16:creationId xmlns:a16="http://schemas.microsoft.com/office/drawing/2014/main" id="{30BE869E-9C72-4231-8682-FAD95F7D9197}"/>
              </a:ext>
            </a:extLst>
          </p:cNvPr>
          <p:cNvSpPr>
            <a:spLocks noGrp="1"/>
          </p:cNvSpPr>
          <p:nvPr>
            <p:ph sz="half" idx="1"/>
          </p:nvPr>
        </p:nvSpPr>
        <p:spPr/>
        <p:txBody>
          <a:bodyPr>
            <a:normAutofit/>
          </a:bodyPr>
          <a:lstStyle/>
          <a:p>
            <a:r>
              <a:rPr lang="en-US" altLang="zh-CN" dirty="0"/>
              <a:t>Two form of AI </a:t>
            </a:r>
            <a:r>
              <a:rPr lang="zh-CN" altLang="en-US" sz="2200" dirty="0"/>
              <a:t>人工智能的两种体现形式</a:t>
            </a:r>
            <a:endParaRPr lang="en-US" altLang="zh-CN" dirty="0"/>
          </a:p>
          <a:p>
            <a:pPr lvl="1"/>
            <a:r>
              <a:rPr lang="en-US" altLang="zh-CN" dirty="0"/>
              <a:t>AI agent </a:t>
            </a:r>
          </a:p>
          <a:p>
            <a:pPr lvl="1"/>
            <a:r>
              <a:rPr lang="zh-CN" altLang="en-US" sz="1900" dirty="0"/>
              <a:t>机器人等，由人工智能直接控制的设备，</a:t>
            </a:r>
            <a:r>
              <a:rPr lang="en-US" altLang="zh-CN" sz="1900" dirty="0"/>
              <a:t>AI</a:t>
            </a:r>
            <a:r>
              <a:rPr lang="zh-CN" altLang="en-US" sz="1900" dirty="0"/>
              <a:t>能直接影响物理世界</a:t>
            </a:r>
            <a:endParaRPr lang="en-US" altLang="zh-CN" sz="1900" dirty="0"/>
          </a:p>
          <a:p>
            <a:pPr lvl="1"/>
            <a:r>
              <a:rPr lang="en-US" altLang="zh-CN" dirty="0"/>
              <a:t>AI tool </a:t>
            </a:r>
          </a:p>
          <a:p>
            <a:pPr lvl="1"/>
            <a:r>
              <a:rPr lang="en-US" altLang="zh-CN" sz="1900" dirty="0"/>
              <a:t>Siri</a:t>
            </a:r>
            <a:r>
              <a:rPr lang="zh-CN" altLang="en-US" sz="1900" dirty="0"/>
              <a:t>，小冰等，人工智能仅协助人类完成信息处理，</a:t>
            </a:r>
            <a:r>
              <a:rPr lang="en-US" altLang="zh-CN" sz="1900" dirty="0"/>
              <a:t>AI</a:t>
            </a:r>
            <a:r>
              <a:rPr lang="zh-CN" altLang="en-US" sz="1900" dirty="0"/>
              <a:t>无法直接影响物理世界</a:t>
            </a:r>
            <a:endParaRPr lang="en-US" altLang="zh-CN" sz="1900" dirty="0"/>
          </a:p>
          <a:p>
            <a:pPr lvl="1"/>
            <a:endParaRPr lang="en-US" altLang="zh-CN" dirty="0"/>
          </a:p>
        </p:txBody>
      </p:sp>
      <p:pic>
        <p:nvPicPr>
          <p:cNvPr id="6" name="内容占位符 5">
            <a:extLst>
              <a:ext uri="{FF2B5EF4-FFF2-40B4-BE49-F238E27FC236}">
                <a16:creationId xmlns:a16="http://schemas.microsoft.com/office/drawing/2014/main" id="{B6EA2217-E668-4815-81DF-648BCFF38E7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04587" y="4422481"/>
            <a:ext cx="3575539" cy="1865240"/>
          </a:xfrm>
        </p:spPr>
      </p:pic>
      <p:pic>
        <p:nvPicPr>
          <p:cNvPr id="8" name="图片 7">
            <a:extLst>
              <a:ext uri="{FF2B5EF4-FFF2-40B4-BE49-F238E27FC236}">
                <a16:creationId xmlns:a16="http://schemas.microsoft.com/office/drawing/2014/main" id="{80B10E32-79AE-4802-A944-13C8D71DC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706" y="1688538"/>
            <a:ext cx="2476500" cy="1857375"/>
          </a:xfrm>
          <a:prstGeom prst="rect">
            <a:avLst/>
          </a:prstGeom>
        </p:spPr>
      </p:pic>
      <p:sp>
        <p:nvSpPr>
          <p:cNvPr id="9" name="文本框 8">
            <a:extLst>
              <a:ext uri="{FF2B5EF4-FFF2-40B4-BE49-F238E27FC236}">
                <a16:creationId xmlns:a16="http://schemas.microsoft.com/office/drawing/2014/main" id="{4C1945AB-2F90-4331-9AF1-D7A664114154}"/>
              </a:ext>
            </a:extLst>
          </p:cNvPr>
          <p:cNvSpPr txBox="1"/>
          <p:nvPr/>
        </p:nvSpPr>
        <p:spPr>
          <a:xfrm>
            <a:off x="8446476" y="1343330"/>
            <a:ext cx="1019831" cy="369332"/>
          </a:xfrm>
          <a:prstGeom prst="rect">
            <a:avLst/>
          </a:prstGeom>
          <a:noFill/>
        </p:spPr>
        <p:txBody>
          <a:bodyPr wrap="none" rtlCol="0">
            <a:spAutoFit/>
          </a:bodyPr>
          <a:lstStyle/>
          <a:p>
            <a:r>
              <a:rPr lang="en-US" altLang="zh-CN" dirty="0"/>
              <a:t>AI agent</a:t>
            </a:r>
            <a:endParaRPr lang="zh-CN" altLang="en-US" dirty="0"/>
          </a:p>
        </p:txBody>
      </p:sp>
      <p:sp>
        <p:nvSpPr>
          <p:cNvPr id="10" name="文本框 9">
            <a:extLst>
              <a:ext uri="{FF2B5EF4-FFF2-40B4-BE49-F238E27FC236}">
                <a16:creationId xmlns:a16="http://schemas.microsoft.com/office/drawing/2014/main" id="{486C81DD-2FF5-4BEA-8435-98978179AC28}"/>
              </a:ext>
            </a:extLst>
          </p:cNvPr>
          <p:cNvSpPr txBox="1"/>
          <p:nvPr/>
        </p:nvSpPr>
        <p:spPr>
          <a:xfrm>
            <a:off x="8723471" y="4053149"/>
            <a:ext cx="843501" cy="369332"/>
          </a:xfrm>
          <a:prstGeom prst="rect">
            <a:avLst/>
          </a:prstGeom>
          <a:noFill/>
        </p:spPr>
        <p:txBody>
          <a:bodyPr wrap="none" rtlCol="0">
            <a:spAutoFit/>
          </a:bodyPr>
          <a:lstStyle/>
          <a:p>
            <a:r>
              <a:rPr lang="en-US" altLang="zh-CN" dirty="0"/>
              <a:t>AI tool</a:t>
            </a:r>
            <a:endParaRPr lang="zh-CN" altLang="en-US" dirty="0"/>
          </a:p>
        </p:txBody>
      </p:sp>
    </p:spTree>
    <p:extLst>
      <p:ext uri="{BB962C8B-B14F-4D97-AF65-F5344CB8AC3E}">
        <p14:creationId xmlns:p14="http://schemas.microsoft.com/office/powerpoint/2010/main" val="1010758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2D884C-313A-4F0F-BD1A-8706271F5E37}"/>
              </a:ext>
            </a:extLst>
          </p:cNvPr>
          <p:cNvSpPr>
            <a:spLocks noGrp="1"/>
          </p:cNvSpPr>
          <p:nvPr>
            <p:ph type="title"/>
          </p:nvPr>
        </p:nvSpPr>
        <p:spPr/>
        <p:txBody>
          <a:bodyPr/>
          <a:lstStyle/>
          <a:p>
            <a:r>
              <a:rPr lang="en-US" altLang="zh-CN" dirty="0"/>
              <a:t>Why people must embrace it?</a:t>
            </a:r>
            <a:br>
              <a:rPr lang="en-US" altLang="zh-CN" dirty="0"/>
            </a:br>
            <a:r>
              <a:rPr lang="zh-CN" altLang="en-US" sz="2000" dirty="0"/>
              <a:t>为何各行业岗位的人们需要主动拥抱这个变化</a:t>
            </a:r>
            <a:r>
              <a:rPr lang="en-US" altLang="zh-CN" sz="2000" dirty="0"/>
              <a:t>?</a:t>
            </a:r>
            <a:endParaRPr lang="zh-CN" altLang="en-US" dirty="0"/>
          </a:p>
        </p:txBody>
      </p:sp>
      <p:sp>
        <p:nvSpPr>
          <p:cNvPr id="3" name="内容占位符 2">
            <a:extLst>
              <a:ext uri="{FF2B5EF4-FFF2-40B4-BE49-F238E27FC236}">
                <a16:creationId xmlns:a16="http://schemas.microsoft.com/office/drawing/2014/main" id="{2EDB2AAC-846E-4D1E-8BE9-EF75208C1435}"/>
              </a:ext>
            </a:extLst>
          </p:cNvPr>
          <p:cNvSpPr>
            <a:spLocks noGrp="1"/>
          </p:cNvSpPr>
          <p:nvPr>
            <p:ph sz="half" idx="1"/>
          </p:nvPr>
        </p:nvSpPr>
        <p:spPr>
          <a:xfrm>
            <a:off x="838200" y="1825624"/>
            <a:ext cx="5181600" cy="4868852"/>
          </a:xfrm>
        </p:spPr>
        <p:txBody>
          <a:bodyPr>
            <a:noAutofit/>
          </a:bodyPr>
          <a:lstStyle/>
          <a:p>
            <a:r>
              <a:rPr lang="en-US" altLang="zh-CN" sz="1800" dirty="0"/>
              <a:t>For instance </a:t>
            </a:r>
            <a:r>
              <a:rPr lang="zh-CN" altLang="en-US" sz="1800" dirty="0"/>
              <a:t>举例说明</a:t>
            </a:r>
            <a:endParaRPr lang="en-US" altLang="zh-CN" sz="1800" dirty="0"/>
          </a:p>
          <a:p>
            <a:r>
              <a:rPr lang="en-US" altLang="zh-CN" sz="1800" dirty="0"/>
              <a:t>As a governor, you’d better to got a sense of the effect of the applied A.I., which industry will change? When will it changes? How it changes? Which resource allocation plan is the better plan?</a:t>
            </a:r>
          </a:p>
          <a:p>
            <a:r>
              <a:rPr lang="zh-CN" altLang="en-US" sz="1800" dirty="0"/>
              <a:t>作为一个政府公务员，你得对人工智能的应用所带来的影响有正确的感知和认识。哪些产业会改变</a:t>
            </a:r>
            <a:r>
              <a:rPr lang="en-US" altLang="zh-CN" sz="1800" dirty="0"/>
              <a:t>?</a:t>
            </a:r>
            <a:r>
              <a:rPr lang="zh-CN" altLang="en-US" sz="1800" dirty="0"/>
              <a:t>什么时候会改变？如何改变？哪个资源配置方案是更好的？</a:t>
            </a:r>
            <a:endParaRPr lang="en-US" altLang="zh-CN" sz="1800" dirty="0"/>
          </a:p>
          <a:p>
            <a:r>
              <a:rPr lang="en-US" altLang="zh-CN" sz="1800" dirty="0"/>
              <a:t>As a scientist, you’d better to know the A.I. may helps you to discover more regular pattern of the unknow territories. Is there any algorithm may contribute to the problem solve of your interest? </a:t>
            </a:r>
          </a:p>
          <a:p>
            <a:r>
              <a:rPr lang="zh-CN" altLang="en-US" sz="1800" dirty="0"/>
              <a:t>作为一个科学家，你最好知道人工智能可能会帮助你发现人类未知领域中的客观规律，最好知道是否有任何算法能对你所感兴趣领域中的问题解决提供帮助</a:t>
            </a:r>
            <a:endParaRPr lang="en-US" altLang="zh-CN" sz="1800" dirty="0"/>
          </a:p>
        </p:txBody>
      </p:sp>
      <p:sp>
        <p:nvSpPr>
          <p:cNvPr id="4" name="内容占位符 3">
            <a:extLst>
              <a:ext uri="{FF2B5EF4-FFF2-40B4-BE49-F238E27FC236}">
                <a16:creationId xmlns:a16="http://schemas.microsoft.com/office/drawing/2014/main" id="{5A70EEA1-626A-4322-A194-3A2A78AC07C2}"/>
              </a:ext>
            </a:extLst>
          </p:cNvPr>
          <p:cNvSpPr>
            <a:spLocks noGrp="1"/>
          </p:cNvSpPr>
          <p:nvPr>
            <p:ph sz="half" idx="2"/>
          </p:nvPr>
        </p:nvSpPr>
        <p:spPr/>
        <p:txBody>
          <a:bodyPr>
            <a:normAutofit fontScale="77500" lnSpcReduction="20000"/>
          </a:bodyPr>
          <a:lstStyle/>
          <a:p>
            <a:r>
              <a:rPr lang="en-US" altLang="zh-CN" dirty="0"/>
              <a:t>As a investor, you have to judge which business plan is more worthy to invest your limited funds. Which judgement based on the judge of the product is  real advanced or just a technology fraud, which industries will benefits from the product, what is the tends of technology and market. And so on.</a:t>
            </a:r>
          </a:p>
          <a:p>
            <a:r>
              <a:rPr lang="zh-CN" altLang="en-US" dirty="0"/>
              <a:t>作为一个投资人，你必须判断哪个商业计划书是更值得投入你有限的资金的，这个判断将基于对哪个产品是真正的先进技术或只是一个技术欺诈，这个待投资的产品或业务对哪些产业能带来更高的价值，未来的技术和市场趋势如何等各个方面</a:t>
            </a:r>
            <a:endParaRPr lang="en-US" altLang="zh-CN" dirty="0"/>
          </a:p>
          <a:p>
            <a:endParaRPr lang="zh-CN" altLang="en-US" dirty="0"/>
          </a:p>
        </p:txBody>
      </p:sp>
    </p:spTree>
    <p:extLst>
      <p:ext uri="{BB962C8B-B14F-4D97-AF65-F5344CB8AC3E}">
        <p14:creationId xmlns:p14="http://schemas.microsoft.com/office/powerpoint/2010/main" val="29475713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Knowledge-set network and learning path</a:t>
            </a:r>
            <a:br>
              <a:rPr lang="en-US" altLang="zh-CN" dirty="0"/>
            </a:br>
            <a:r>
              <a:rPr lang="zh-CN" altLang="en-US" sz="2000" dirty="0"/>
              <a:t>学习路径与知识集网络</a:t>
            </a:r>
            <a:endParaRPr lang="zh-CN" altLang="en-US" dirty="0"/>
          </a:p>
        </p:txBody>
      </p:sp>
      <p:sp>
        <p:nvSpPr>
          <p:cNvPr id="3" name="内容占位符 2"/>
          <p:cNvSpPr>
            <a:spLocks noGrp="1"/>
          </p:cNvSpPr>
          <p:nvPr>
            <p:ph sz="half" idx="1"/>
          </p:nvPr>
        </p:nvSpPr>
        <p:spPr/>
        <p:txBody>
          <a:bodyPr>
            <a:normAutofit fontScale="47500" lnSpcReduction="20000"/>
          </a:bodyPr>
          <a:lstStyle/>
          <a:p>
            <a:r>
              <a:rPr lang="en-US" altLang="zh-CN" dirty="0"/>
              <a:t>A simple unprofessional classification method</a:t>
            </a:r>
          </a:p>
          <a:p>
            <a:r>
              <a:rPr lang="zh-CN" altLang="en-US" dirty="0"/>
              <a:t>一个简单且非专业的分类方法</a:t>
            </a:r>
            <a:endParaRPr lang="en-US" altLang="zh-CN" dirty="0"/>
          </a:p>
          <a:p>
            <a:r>
              <a:rPr lang="en-US" altLang="zh-CN" dirty="0"/>
              <a:t>Theory research</a:t>
            </a:r>
            <a:r>
              <a:rPr lang="zh-CN" altLang="en-US" dirty="0"/>
              <a:t>：</a:t>
            </a:r>
            <a:r>
              <a:rPr lang="en-US" altLang="zh-CN" dirty="0"/>
              <a:t>mathematics</a:t>
            </a:r>
            <a:r>
              <a:rPr lang="zh-CN" altLang="en-US" dirty="0"/>
              <a:t>、</a:t>
            </a:r>
            <a:r>
              <a:rPr lang="en-US" altLang="zh-CN" dirty="0"/>
              <a:t>medical science</a:t>
            </a:r>
            <a:r>
              <a:rPr lang="zh-CN" altLang="en-US" dirty="0"/>
              <a:t>、</a:t>
            </a:r>
            <a:r>
              <a:rPr lang="en-US" altLang="zh-CN" dirty="0"/>
              <a:t>psychology scientist plus computer scientist</a:t>
            </a:r>
          </a:p>
          <a:p>
            <a:r>
              <a:rPr lang="zh-CN" altLang="en-US" dirty="0"/>
              <a:t>理论研究：数学、医学、心理学与计算机科学的交叉学科</a:t>
            </a:r>
            <a:endParaRPr lang="en-US" altLang="zh-CN" dirty="0"/>
          </a:p>
          <a:p>
            <a:r>
              <a:rPr lang="en-US" altLang="zh-CN" dirty="0"/>
              <a:t>Technology R&amp;D: implements the algorithm, choose and integrate the right algorithm to solve specific problem</a:t>
            </a:r>
          </a:p>
          <a:p>
            <a:r>
              <a:rPr lang="zh-CN" altLang="en-US" dirty="0"/>
              <a:t>技术研发：实现算法，为解决问题选择并整合合适的算法</a:t>
            </a:r>
            <a:endParaRPr lang="en-US" altLang="zh-CN" dirty="0"/>
          </a:p>
          <a:p>
            <a:r>
              <a:rPr lang="en-US" altLang="zh-CN" dirty="0"/>
              <a:t>Active using: Have awareness of A.I. may helps to solve problem, and looking for a technical solution actively.</a:t>
            </a:r>
          </a:p>
          <a:p>
            <a:r>
              <a:rPr lang="zh-CN" altLang="en-US" dirty="0"/>
              <a:t>主动使用：对人工智能可能帮助解决问题有认知，主动寻求技术解决方案</a:t>
            </a:r>
            <a:endParaRPr lang="en-US" altLang="zh-CN" dirty="0"/>
          </a:p>
          <a:p>
            <a:r>
              <a:rPr lang="en-US" altLang="zh-CN" dirty="0"/>
              <a:t>Passive using: Using any given device or given software, do NOT have any awareness of A.I. may helps them to do their own job more effectively. </a:t>
            </a:r>
          </a:p>
          <a:p>
            <a:r>
              <a:rPr lang="zh-CN" altLang="en-US" dirty="0"/>
              <a:t>被动使用：使用别人推荐的或给予的设备和软件，对人工智能有可能帮助自己更有效完成某些工作没有认知</a:t>
            </a:r>
            <a:endParaRPr lang="en-US" altLang="zh-CN" dirty="0"/>
          </a:p>
          <a:p>
            <a:r>
              <a:rPr lang="en-US" altLang="zh-CN" dirty="0"/>
              <a:t>There are some roles may across multiple layer, such as management, consultant</a:t>
            </a:r>
          </a:p>
          <a:p>
            <a:r>
              <a:rPr lang="zh-CN" altLang="en-US" dirty="0"/>
              <a:t>某些分工角色会涉及多个分层，例如管理、咨询等</a:t>
            </a:r>
          </a:p>
        </p:txBody>
      </p:sp>
      <p:graphicFrame>
        <p:nvGraphicFramePr>
          <p:cNvPr id="5" name="内容占位符 4">
            <a:extLst>
              <a:ext uri="{FF2B5EF4-FFF2-40B4-BE49-F238E27FC236}">
                <a16:creationId xmlns:a16="http://schemas.microsoft.com/office/drawing/2014/main" id="{967146D8-247D-414F-BECD-7262F80BE533}"/>
              </a:ext>
            </a:extLst>
          </p:cNvPr>
          <p:cNvGraphicFramePr>
            <a:graphicFrameLocks noGrp="1"/>
          </p:cNvGraphicFramePr>
          <p:nvPr>
            <p:ph sz="half" idx="2"/>
            <p:extLst>
              <p:ext uri="{D42A27DB-BD31-4B8C-83A1-F6EECF244321}">
                <p14:modId xmlns:p14="http://schemas.microsoft.com/office/powerpoint/2010/main" val="883308351"/>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14692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Some ridiculous examples of terminology abuse and negative results</a:t>
            </a:r>
            <a:br>
              <a:rPr lang="en-US" altLang="zh-CN" dirty="0"/>
            </a:br>
            <a:r>
              <a:rPr lang="zh-CN" altLang="en-US" sz="2200" dirty="0"/>
              <a:t>一些荒诞的专业术语滥用的例子和负面影响</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Bias </a:t>
            </a:r>
            <a:r>
              <a:rPr lang="zh-CN" altLang="en-US" dirty="0"/>
              <a:t>偏见</a:t>
            </a:r>
            <a:endParaRPr lang="en-US" altLang="zh-CN" dirty="0"/>
          </a:p>
          <a:p>
            <a:pPr lvl="1"/>
            <a:r>
              <a:rPr lang="en-US" altLang="zh-CN" dirty="0"/>
              <a:t>In fact, I think bias is a parameter of A.I. algorithms. For instance, in equation Y=</a:t>
            </a:r>
            <a:r>
              <a:rPr lang="en-US" altLang="zh-CN" dirty="0" err="1"/>
              <a:t>aX</a:t>
            </a:r>
            <a:r>
              <a:rPr lang="en-US" altLang="zh-CN" dirty="0"/>
              <a:t> + b, the b is the bias parameter</a:t>
            </a:r>
          </a:p>
          <a:p>
            <a:pPr lvl="1"/>
            <a:r>
              <a:rPr lang="zh-CN" altLang="en-US" dirty="0"/>
              <a:t>实际上，我认为偏见这个词源于人工智能算法中的偏置量术语单词</a:t>
            </a:r>
            <a:r>
              <a:rPr lang="en-US" altLang="zh-CN" dirty="0"/>
              <a:t>bias</a:t>
            </a:r>
          </a:p>
          <a:p>
            <a:pPr lvl="1"/>
            <a:r>
              <a:rPr lang="en-US" altLang="zh-CN" dirty="0"/>
              <a:t>Further more, some model was trained with data which not fit to the task, </a:t>
            </a:r>
            <a:r>
              <a:rPr lang="en-US" altLang="zh-CN" dirty="0" err="1"/>
              <a:t>i.e</a:t>
            </a:r>
            <a:r>
              <a:rPr lang="en-US" altLang="zh-CN" dirty="0"/>
              <a:t> a African face recognizer algorithm trained with White face images. This is one sort of bias.</a:t>
            </a:r>
          </a:p>
          <a:p>
            <a:pPr lvl="1"/>
            <a:r>
              <a:rPr lang="zh-CN" altLang="en-US" dirty="0"/>
              <a:t>还有，有些算法模型的训练数据与应用场景差异太大，例如用白人数据训练出来的模型应用于黑人人脸识别。这种因训练数据而导致的误差在使用方看来存在偏见。</a:t>
            </a:r>
            <a:endParaRPr lang="en-US" altLang="zh-CN" dirty="0"/>
          </a:p>
          <a:p>
            <a:pPr lvl="1"/>
            <a:r>
              <a:rPr lang="en-US" altLang="zh-CN" dirty="0"/>
              <a:t>Some people, who are not professional and do not willing to know the true concept of AI, thought AI have bias issues when then heard the bias word in some professional technology conference or something like that.</a:t>
            </a:r>
          </a:p>
          <a:p>
            <a:pPr lvl="1"/>
            <a:r>
              <a:rPr lang="zh-CN" altLang="en-US" dirty="0"/>
              <a:t>一些不想了解真正技术概念的非专业人员在专业的技术会议什么的场合听到</a:t>
            </a:r>
            <a:r>
              <a:rPr lang="en-US" altLang="zh-CN" dirty="0"/>
              <a:t>bias</a:t>
            </a:r>
            <a:r>
              <a:rPr lang="zh-CN" altLang="en-US" dirty="0"/>
              <a:t>这个词后并未认识到这是数学公式的参数，而认为人工智能有偏见的问题，例如记者、翻译和政府官员</a:t>
            </a:r>
            <a:endParaRPr lang="en-US" altLang="zh-CN" dirty="0"/>
          </a:p>
          <a:p>
            <a:pPr lvl="1"/>
            <a:r>
              <a:rPr lang="en-US" altLang="zh-CN" dirty="0"/>
              <a:t>It leads to the public misunderstandings and refuse of AI</a:t>
            </a:r>
          </a:p>
          <a:p>
            <a:pPr lvl="1"/>
            <a:r>
              <a:rPr lang="zh-CN" altLang="en-US" dirty="0"/>
              <a:t>这导致了公众对</a:t>
            </a:r>
            <a:r>
              <a:rPr lang="en-US" altLang="zh-CN" dirty="0"/>
              <a:t>AI</a:t>
            </a:r>
            <a:r>
              <a:rPr lang="zh-CN" altLang="en-US" dirty="0"/>
              <a:t>的误解和抗拒</a:t>
            </a:r>
          </a:p>
        </p:txBody>
      </p:sp>
    </p:spTree>
    <p:extLst>
      <p:ext uri="{BB962C8B-B14F-4D97-AF65-F5344CB8AC3E}">
        <p14:creationId xmlns:p14="http://schemas.microsoft.com/office/powerpoint/2010/main" val="2963950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Some ridiculous examples of terminology abuse and negative results</a:t>
            </a:r>
            <a:br>
              <a:rPr lang="en-US" altLang="zh-CN" dirty="0"/>
            </a:br>
            <a:r>
              <a:rPr lang="zh-CN" altLang="en-US" sz="2200" dirty="0"/>
              <a:t>一些荒诞的专业术语滥用的例子和负面影响</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Dimension </a:t>
            </a:r>
            <a:r>
              <a:rPr lang="zh-CN" altLang="en-US" dirty="0"/>
              <a:t>维度</a:t>
            </a:r>
            <a:endParaRPr lang="en-US" altLang="zh-CN" dirty="0"/>
          </a:p>
          <a:p>
            <a:pPr lvl="1"/>
            <a:r>
              <a:rPr lang="en-US" altLang="zh-CN" dirty="0"/>
              <a:t>In fact, dimension is the terminology of mathematics, physics and data sciences</a:t>
            </a:r>
          </a:p>
          <a:p>
            <a:pPr lvl="1"/>
            <a:r>
              <a:rPr lang="zh-CN" altLang="en-US" dirty="0"/>
              <a:t>实际上，维度是数学、物理和数据科学常用的专业术语</a:t>
            </a:r>
            <a:endParaRPr lang="en-US" altLang="zh-CN" dirty="0"/>
          </a:p>
          <a:p>
            <a:pPr lvl="1"/>
            <a:r>
              <a:rPr lang="en-US" altLang="zh-CN" dirty="0"/>
              <a:t>Some people who pretend to be someone usually said ‘ Inspect the problem from different dimension’, it’s a typical abuse of terminology. You’d rather say different aspect than different dimension. Because problem have nothing to do with dimensions.</a:t>
            </a:r>
          </a:p>
          <a:p>
            <a:pPr lvl="1"/>
            <a:r>
              <a:rPr lang="zh-CN" altLang="en-US" dirty="0"/>
              <a:t>一些装逼犯经常说“要从不同的维度看问题”，这就是技术术语的典型滥用。因为问题这个概念本身跟维度没有半毛钱关系，最好说从不同的（利益、情感）角度看问题。</a:t>
            </a:r>
            <a:endParaRPr lang="en-US" altLang="zh-CN" dirty="0"/>
          </a:p>
          <a:p>
            <a:pPr lvl="1"/>
            <a:r>
              <a:rPr lang="en-US" altLang="zh-CN" dirty="0"/>
              <a:t>It leads to more terminology abuse and confusion</a:t>
            </a:r>
          </a:p>
          <a:p>
            <a:pPr lvl="1"/>
            <a:r>
              <a:rPr lang="zh-CN" altLang="en-US" dirty="0"/>
              <a:t>这导致了更多的术语滥用和困惑</a:t>
            </a:r>
          </a:p>
        </p:txBody>
      </p:sp>
    </p:spTree>
    <p:extLst>
      <p:ext uri="{BB962C8B-B14F-4D97-AF65-F5344CB8AC3E}">
        <p14:creationId xmlns:p14="http://schemas.microsoft.com/office/powerpoint/2010/main" val="2587083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0A167D-F5C3-46FF-A36D-B0BFF6EAC107}"/>
              </a:ext>
            </a:extLst>
          </p:cNvPr>
          <p:cNvSpPr>
            <a:spLocks noGrp="1"/>
          </p:cNvSpPr>
          <p:nvPr>
            <p:ph type="title"/>
          </p:nvPr>
        </p:nvSpPr>
        <p:spPr/>
        <p:txBody>
          <a:bodyPr/>
          <a:lstStyle/>
          <a:p>
            <a:r>
              <a:rPr lang="en-US" altLang="zh-CN" dirty="0"/>
              <a:t>The exercise</a:t>
            </a:r>
            <a:br>
              <a:rPr lang="en-US" altLang="zh-CN" dirty="0"/>
            </a:br>
            <a:r>
              <a:rPr lang="zh-CN" altLang="en-US" sz="2000" dirty="0"/>
              <a:t>本课练习</a:t>
            </a:r>
            <a:endParaRPr lang="zh-CN" altLang="en-US" dirty="0"/>
          </a:p>
        </p:txBody>
      </p:sp>
      <p:pic>
        <p:nvPicPr>
          <p:cNvPr id="7" name="内容占位符 6">
            <a:extLst>
              <a:ext uri="{FF2B5EF4-FFF2-40B4-BE49-F238E27FC236}">
                <a16:creationId xmlns:a16="http://schemas.microsoft.com/office/drawing/2014/main" id="{0BA9C667-48B3-41CB-9D51-97284E27CF2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53331" y="1825625"/>
            <a:ext cx="4351338" cy="4351338"/>
          </a:xfrm>
        </p:spPr>
      </p:pic>
      <p:sp>
        <p:nvSpPr>
          <p:cNvPr id="5" name="内容占位符 4">
            <a:extLst>
              <a:ext uri="{FF2B5EF4-FFF2-40B4-BE49-F238E27FC236}">
                <a16:creationId xmlns:a16="http://schemas.microsoft.com/office/drawing/2014/main" id="{02DE6DF3-C675-41F7-9ED4-FD7BC9908BBE}"/>
              </a:ext>
            </a:extLst>
          </p:cNvPr>
          <p:cNvSpPr>
            <a:spLocks noGrp="1"/>
          </p:cNvSpPr>
          <p:nvPr>
            <p:ph sz="half" idx="2"/>
          </p:nvPr>
        </p:nvSpPr>
        <p:spPr/>
        <p:txBody>
          <a:bodyPr/>
          <a:lstStyle/>
          <a:p>
            <a:r>
              <a:rPr lang="en-US" altLang="zh-CN" dirty="0"/>
              <a:t>Is there some regular pattern for the finger-bait shark?</a:t>
            </a:r>
          </a:p>
          <a:p>
            <a:r>
              <a:rPr lang="zh-CN" altLang="en-US" dirty="0"/>
              <a:t>咬手鲨鱼游戏有什么规律可循吗？</a:t>
            </a:r>
            <a:endParaRPr lang="en-US" altLang="zh-CN" dirty="0"/>
          </a:p>
          <a:p>
            <a:r>
              <a:rPr lang="en-US" altLang="zh-CN" dirty="0"/>
              <a:t>Find it</a:t>
            </a:r>
          </a:p>
          <a:p>
            <a:r>
              <a:rPr lang="zh-CN" altLang="en-US" dirty="0"/>
              <a:t>找到这个规律</a:t>
            </a:r>
            <a:endParaRPr lang="en-US" altLang="zh-CN" dirty="0"/>
          </a:p>
          <a:p>
            <a:r>
              <a:rPr lang="en-US" altLang="zh-CN" dirty="0"/>
              <a:t>Prove it</a:t>
            </a:r>
          </a:p>
          <a:p>
            <a:r>
              <a:rPr lang="zh-CN" altLang="en-US" dirty="0"/>
              <a:t>证明之</a:t>
            </a:r>
          </a:p>
        </p:txBody>
      </p:sp>
    </p:spTree>
    <p:extLst>
      <p:ext uri="{BB962C8B-B14F-4D97-AF65-F5344CB8AC3E}">
        <p14:creationId xmlns:p14="http://schemas.microsoft.com/office/powerpoint/2010/main" val="10785154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05BA57D-3133-40F1-AA68-9B5FF9B09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338" y="2139462"/>
            <a:ext cx="3868615" cy="3868615"/>
          </a:xfrm>
          <a:prstGeom prst="rect">
            <a:avLst/>
          </a:prstGeom>
        </p:spPr>
      </p:pic>
      <p:sp>
        <p:nvSpPr>
          <p:cNvPr id="5" name="副标题 4">
            <a:extLst>
              <a:ext uri="{FF2B5EF4-FFF2-40B4-BE49-F238E27FC236}">
                <a16:creationId xmlns:a16="http://schemas.microsoft.com/office/drawing/2014/main" id="{21529C65-80C7-4241-B6F2-F153A38E0A60}"/>
              </a:ext>
            </a:extLst>
          </p:cNvPr>
          <p:cNvSpPr>
            <a:spLocks noGrp="1"/>
          </p:cNvSpPr>
          <p:nvPr>
            <p:ph type="subTitle" idx="1"/>
          </p:nvPr>
        </p:nvSpPr>
        <p:spPr>
          <a:xfrm>
            <a:off x="1339489" y="849922"/>
            <a:ext cx="9144000" cy="6008078"/>
          </a:xfrm>
        </p:spPr>
        <p:txBody>
          <a:bodyPr>
            <a:normAutofit fontScale="70000" lnSpcReduction="20000"/>
          </a:bodyPr>
          <a:lstStyle/>
          <a:p>
            <a:r>
              <a:rPr lang="en-US" altLang="zh-CN" sz="6400" dirty="0"/>
              <a:t>Thank you!</a:t>
            </a:r>
          </a:p>
          <a:p>
            <a:r>
              <a:rPr lang="zh-CN" altLang="en-US" sz="6400" dirty="0"/>
              <a:t>谢谢！</a:t>
            </a:r>
            <a:endParaRPr lang="en-US" altLang="zh-CN" sz="6400" dirty="0"/>
          </a:p>
          <a:p>
            <a:endParaRPr lang="en-US" altLang="zh-CN" sz="6400" dirty="0"/>
          </a:p>
          <a:p>
            <a:endParaRPr lang="en-US" altLang="zh-CN" sz="6400" dirty="0"/>
          </a:p>
          <a:p>
            <a:endParaRPr lang="en-US" altLang="zh-CN" sz="6400" dirty="0"/>
          </a:p>
          <a:p>
            <a:endParaRPr lang="en-US" altLang="zh-CN" sz="6400" dirty="0"/>
          </a:p>
          <a:p>
            <a:endParaRPr lang="en-US" altLang="zh-CN" sz="6400" dirty="0"/>
          </a:p>
          <a:p>
            <a:endParaRPr lang="en-US" altLang="zh-CN" sz="6400" dirty="0"/>
          </a:p>
          <a:p>
            <a:endParaRPr lang="en-US" altLang="zh-CN" dirty="0"/>
          </a:p>
          <a:p>
            <a:r>
              <a:rPr lang="en-US" altLang="zh-CN" dirty="0">
                <a:hlinkClick r:id="rId4"/>
              </a:rPr>
              <a:t>willswu@outlook.com</a:t>
            </a:r>
            <a:endParaRPr lang="en-US" altLang="zh-CN" dirty="0"/>
          </a:p>
          <a:p>
            <a:r>
              <a:rPr lang="en-US" altLang="zh-CN" dirty="0"/>
              <a:t>All rights reserved by the author.</a:t>
            </a:r>
          </a:p>
        </p:txBody>
      </p:sp>
    </p:spTree>
    <p:extLst>
      <p:ext uri="{BB962C8B-B14F-4D97-AF65-F5344CB8AC3E}">
        <p14:creationId xmlns:p14="http://schemas.microsoft.com/office/powerpoint/2010/main" val="4134721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89F3C-8435-45A5-A0DE-166E19CFA3F0}"/>
              </a:ext>
            </a:extLst>
          </p:cNvPr>
          <p:cNvSpPr>
            <a:spLocks noGrp="1"/>
          </p:cNvSpPr>
          <p:nvPr>
            <p:ph type="title"/>
          </p:nvPr>
        </p:nvSpPr>
        <p:spPr/>
        <p:txBody>
          <a:bodyPr/>
          <a:lstStyle/>
          <a:p>
            <a:r>
              <a:rPr lang="en-US" altLang="zh-CN" dirty="0"/>
              <a:t>What is Artificial Intelligence?(3)</a:t>
            </a:r>
            <a:br>
              <a:rPr lang="en-US" altLang="zh-CN" dirty="0"/>
            </a:br>
            <a:r>
              <a:rPr lang="zh-CN" altLang="en-US" sz="2000" dirty="0"/>
              <a:t>人工智能是什么？</a:t>
            </a:r>
            <a:endParaRPr lang="zh-CN" altLang="en-US" dirty="0"/>
          </a:p>
        </p:txBody>
      </p:sp>
      <p:pic>
        <p:nvPicPr>
          <p:cNvPr id="6" name="内容占位符 5">
            <a:extLst>
              <a:ext uri="{FF2B5EF4-FFF2-40B4-BE49-F238E27FC236}">
                <a16:creationId xmlns:a16="http://schemas.microsoft.com/office/drawing/2014/main" id="{F28BEF02-7BC2-41D6-98EC-D2EFCAA79ED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015045" y="4519055"/>
            <a:ext cx="3520586" cy="1979352"/>
          </a:xfrm>
        </p:spPr>
      </p:pic>
      <p:pic>
        <p:nvPicPr>
          <p:cNvPr id="8" name="内容占位符 7">
            <a:extLst>
              <a:ext uri="{FF2B5EF4-FFF2-40B4-BE49-F238E27FC236}">
                <a16:creationId xmlns:a16="http://schemas.microsoft.com/office/drawing/2014/main" id="{04889123-3169-4F80-A29E-AC60EB242AC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3941" y="4384302"/>
            <a:ext cx="3240803" cy="2248859"/>
          </a:xfrm>
        </p:spPr>
      </p:pic>
      <p:sp>
        <p:nvSpPr>
          <p:cNvPr id="9" name="内容占位符 2">
            <a:extLst>
              <a:ext uri="{FF2B5EF4-FFF2-40B4-BE49-F238E27FC236}">
                <a16:creationId xmlns:a16="http://schemas.microsoft.com/office/drawing/2014/main" id="{A525E561-C266-48D5-BADD-7F0AA557CA34}"/>
              </a:ext>
            </a:extLst>
          </p:cNvPr>
          <p:cNvSpPr txBox="1">
            <a:spLocks/>
          </p:cNvSpPr>
          <p:nvPr/>
        </p:nvSpPr>
        <p:spPr>
          <a:xfrm>
            <a:off x="838199" y="1825624"/>
            <a:ext cx="10515600" cy="2415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Is it good? Or Bad?</a:t>
            </a:r>
          </a:p>
          <a:p>
            <a:r>
              <a:rPr lang="zh-CN" altLang="en-US" sz="1600" dirty="0"/>
              <a:t>人工智能是好的？还是坏的？</a:t>
            </a:r>
            <a:endParaRPr lang="en-US" altLang="zh-CN" sz="1600" dirty="0"/>
          </a:p>
          <a:p>
            <a:r>
              <a:rPr lang="en-US" altLang="zh-CN" sz="1600" dirty="0"/>
              <a:t>It is just a software program, NOT GOOD, NOT BAD. It’s up to the its creator.</a:t>
            </a:r>
          </a:p>
          <a:p>
            <a:r>
              <a:rPr lang="zh-CN" altLang="en-US" sz="1600" dirty="0"/>
              <a:t>它只是一个软件程序，不好也不坏，究竟咋样取决于创造它的人类。</a:t>
            </a:r>
            <a:endParaRPr lang="en-US" altLang="zh-CN" sz="1600" dirty="0"/>
          </a:p>
          <a:p>
            <a:r>
              <a:rPr lang="en-US" altLang="zh-CN" sz="1600" dirty="0"/>
              <a:t>If it learns from environment after born, it may will become something like a mean value of all humans. </a:t>
            </a:r>
          </a:p>
          <a:p>
            <a:r>
              <a:rPr lang="zh-CN" altLang="en-US" sz="1600" dirty="0"/>
              <a:t>如果人工智能被设计为出生后从周围环境中学习，它的行为会像一个三观为全体人类的综合体的东西。</a:t>
            </a:r>
            <a:endParaRPr lang="en-US" altLang="zh-CN" sz="1600" dirty="0"/>
          </a:p>
        </p:txBody>
      </p:sp>
      <p:pic>
        <p:nvPicPr>
          <p:cNvPr id="4" name="图片 3">
            <a:extLst>
              <a:ext uri="{FF2B5EF4-FFF2-40B4-BE49-F238E27FC236}">
                <a16:creationId xmlns:a16="http://schemas.microsoft.com/office/drawing/2014/main" id="{B466EDEA-E782-4CFF-BA0A-F0618BC4F5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9732" y="4384303"/>
            <a:ext cx="4002967" cy="2248858"/>
          </a:xfrm>
          <a:prstGeom prst="rect">
            <a:avLst/>
          </a:prstGeom>
        </p:spPr>
      </p:pic>
    </p:spTree>
    <p:extLst>
      <p:ext uri="{BB962C8B-B14F-4D97-AF65-F5344CB8AC3E}">
        <p14:creationId xmlns:p14="http://schemas.microsoft.com/office/powerpoint/2010/main" val="1361886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96B51-4A1F-4559-814B-BEA4D93DE01E}"/>
              </a:ext>
            </a:extLst>
          </p:cNvPr>
          <p:cNvSpPr>
            <a:spLocks noGrp="1"/>
          </p:cNvSpPr>
          <p:nvPr>
            <p:ph type="title"/>
          </p:nvPr>
        </p:nvSpPr>
        <p:spPr/>
        <p:txBody>
          <a:bodyPr/>
          <a:lstStyle/>
          <a:p>
            <a:r>
              <a:rPr lang="en-US" altLang="zh-CN" dirty="0"/>
              <a:t>History of AI</a:t>
            </a:r>
            <a:br>
              <a:rPr lang="en-US" altLang="zh-CN" dirty="0"/>
            </a:br>
            <a:r>
              <a:rPr lang="zh-CN" altLang="en-US" sz="2000" dirty="0"/>
              <a:t>人工智能的发展历程</a:t>
            </a:r>
            <a:endParaRPr lang="zh-CN" altLang="en-US" sz="4000" dirty="0"/>
          </a:p>
        </p:txBody>
      </p:sp>
      <p:sp>
        <p:nvSpPr>
          <p:cNvPr id="3" name="内容占位符 2">
            <a:extLst>
              <a:ext uri="{FF2B5EF4-FFF2-40B4-BE49-F238E27FC236}">
                <a16:creationId xmlns:a16="http://schemas.microsoft.com/office/drawing/2014/main" id="{E92984E4-4EF7-4F3E-A80D-C3C96812001D}"/>
              </a:ext>
            </a:extLst>
          </p:cNvPr>
          <p:cNvSpPr>
            <a:spLocks noGrp="1"/>
          </p:cNvSpPr>
          <p:nvPr>
            <p:ph sz="half" idx="1"/>
          </p:nvPr>
        </p:nvSpPr>
        <p:spPr/>
        <p:txBody>
          <a:bodyPr/>
          <a:lstStyle/>
          <a:p>
            <a:r>
              <a:rPr lang="en-US" altLang="zh-CN" dirty="0"/>
              <a:t>The idea of A.I. born in the same time of  computer’s</a:t>
            </a:r>
          </a:p>
          <a:p>
            <a:r>
              <a:rPr lang="en-US" altLang="zh-CN" dirty="0"/>
              <a:t>Alan Turning and Turning Test</a:t>
            </a:r>
          </a:p>
          <a:p>
            <a:endParaRPr lang="zh-CN" altLang="en-US" dirty="0"/>
          </a:p>
        </p:txBody>
      </p:sp>
      <p:pic>
        <p:nvPicPr>
          <p:cNvPr id="6" name="内容占位符 5">
            <a:extLst>
              <a:ext uri="{FF2B5EF4-FFF2-40B4-BE49-F238E27FC236}">
                <a16:creationId xmlns:a16="http://schemas.microsoft.com/office/drawing/2014/main" id="{1E8348F8-9083-4D24-97CC-320CD904C30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87458" y="1646737"/>
            <a:ext cx="3509143" cy="4351338"/>
          </a:xfrm>
        </p:spPr>
      </p:pic>
      <p:pic>
        <p:nvPicPr>
          <p:cNvPr id="8" name="图片 7">
            <a:extLst>
              <a:ext uri="{FF2B5EF4-FFF2-40B4-BE49-F238E27FC236}">
                <a16:creationId xmlns:a16="http://schemas.microsoft.com/office/drawing/2014/main" id="{2A650543-D899-487F-AB0B-E88859747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174" y="3265831"/>
            <a:ext cx="5295226" cy="2982977"/>
          </a:xfrm>
          <a:prstGeom prst="rect">
            <a:avLst/>
          </a:prstGeom>
        </p:spPr>
      </p:pic>
    </p:spTree>
    <p:extLst>
      <p:ext uri="{BB962C8B-B14F-4D97-AF65-F5344CB8AC3E}">
        <p14:creationId xmlns:p14="http://schemas.microsoft.com/office/powerpoint/2010/main" val="1579130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96B51-4A1F-4559-814B-BEA4D93DE01E}"/>
              </a:ext>
            </a:extLst>
          </p:cNvPr>
          <p:cNvSpPr>
            <a:spLocks noGrp="1"/>
          </p:cNvSpPr>
          <p:nvPr>
            <p:ph type="title"/>
          </p:nvPr>
        </p:nvSpPr>
        <p:spPr/>
        <p:txBody>
          <a:bodyPr/>
          <a:lstStyle/>
          <a:p>
            <a:r>
              <a:rPr lang="en-US" altLang="zh-CN" dirty="0"/>
              <a:t>History of AI</a:t>
            </a:r>
            <a:br>
              <a:rPr lang="en-US" altLang="zh-CN" dirty="0"/>
            </a:br>
            <a:r>
              <a:rPr lang="zh-CN" altLang="en-US" sz="2000" dirty="0"/>
              <a:t>人工智能的发展历程</a:t>
            </a:r>
            <a:endParaRPr lang="zh-CN" altLang="en-US" sz="4000" dirty="0"/>
          </a:p>
        </p:txBody>
      </p:sp>
      <p:sp>
        <p:nvSpPr>
          <p:cNvPr id="3" name="内容占位符 2">
            <a:extLst>
              <a:ext uri="{FF2B5EF4-FFF2-40B4-BE49-F238E27FC236}">
                <a16:creationId xmlns:a16="http://schemas.microsoft.com/office/drawing/2014/main" id="{E92984E4-4EF7-4F3E-A80D-C3C96812001D}"/>
              </a:ext>
            </a:extLst>
          </p:cNvPr>
          <p:cNvSpPr>
            <a:spLocks noGrp="1"/>
          </p:cNvSpPr>
          <p:nvPr>
            <p:ph sz="half" idx="1"/>
          </p:nvPr>
        </p:nvSpPr>
        <p:spPr/>
        <p:txBody>
          <a:bodyPr>
            <a:normAutofit fontScale="92500" lnSpcReduction="10000"/>
          </a:bodyPr>
          <a:lstStyle/>
          <a:p>
            <a:pPr>
              <a:lnSpc>
                <a:spcPct val="120000"/>
              </a:lnSpc>
            </a:pPr>
            <a:r>
              <a:rPr lang="en-US" altLang="zh-CN" sz="1600" dirty="0"/>
              <a:t>Pattern recognize </a:t>
            </a:r>
            <a:r>
              <a:rPr lang="zh-CN" altLang="en-US" sz="1600" dirty="0"/>
              <a:t>模式识别</a:t>
            </a:r>
            <a:endParaRPr lang="en-US" altLang="zh-CN" sz="1600" dirty="0"/>
          </a:p>
          <a:p>
            <a:pPr lvl="1">
              <a:lnSpc>
                <a:spcPct val="120000"/>
              </a:lnSpc>
            </a:pPr>
            <a:r>
              <a:rPr lang="en-US" altLang="zh-CN" sz="1400" dirty="0"/>
              <a:t>‘Pattern’ is something same among different things</a:t>
            </a:r>
          </a:p>
          <a:p>
            <a:pPr lvl="1">
              <a:lnSpc>
                <a:spcPct val="120000"/>
              </a:lnSpc>
            </a:pPr>
            <a:r>
              <a:rPr lang="zh-CN" altLang="en-US" sz="1600" dirty="0"/>
              <a:t>人们在观察事物或现象的时候，常常要寻找它与其他事物或现象的不同之处，并根据一定的目的把各个相似的但又不完全相同的事物或现象组成一类。</a:t>
            </a:r>
            <a:endParaRPr lang="en-US" altLang="zh-CN" sz="1600" dirty="0"/>
          </a:p>
          <a:p>
            <a:pPr lvl="1">
              <a:lnSpc>
                <a:spcPct val="120000"/>
              </a:lnSpc>
            </a:pPr>
            <a:r>
              <a:rPr lang="en-US" altLang="zh-CN" sz="1600" dirty="0"/>
              <a:t>For instance, OCR( Optical character recognition) is a kind of Pattern Recognize.  </a:t>
            </a:r>
          </a:p>
          <a:p>
            <a:pPr lvl="1">
              <a:lnSpc>
                <a:spcPct val="120000"/>
              </a:lnSpc>
            </a:pPr>
            <a:r>
              <a:rPr lang="zh-CN" altLang="en-US" sz="1600" dirty="0"/>
              <a:t>例如，手写体识别（光学字符识别）就是一种模式识别。</a:t>
            </a:r>
            <a:endParaRPr lang="en-US" altLang="zh-CN" sz="1600" dirty="0"/>
          </a:p>
          <a:p>
            <a:pPr>
              <a:lnSpc>
                <a:spcPct val="120000"/>
              </a:lnSpc>
            </a:pPr>
            <a:r>
              <a:rPr lang="en-US" altLang="zh-CN" sz="1600" dirty="0"/>
              <a:t>Expert system </a:t>
            </a:r>
            <a:r>
              <a:rPr lang="zh-CN" altLang="en-US" sz="1600" dirty="0"/>
              <a:t>专家系统</a:t>
            </a:r>
            <a:endParaRPr lang="en-US" altLang="zh-CN" sz="1600" dirty="0"/>
          </a:p>
          <a:p>
            <a:pPr lvl="1">
              <a:lnSpc>
                <a:spcPct val="120000"/>
              </a:lnSpc>
            </a:pPr>
            <a:r>
              <a:rPr lang="en-US" altLang="zh-CN" sz="1400" dirty="0"/>
              <a:t>Expert system stores a lots of rules which from human expert.</a:t>
            </a:r>
          </a:p>
          <a:p>
            <a:pPr lvl="1">
              <a:lnSpc>
                <a:spcPct val="120000"/>
              </a:lnSpc>
            </a:pPr>
            <a:r>
              <a:rPr lang="en-US" altLang="zh-CN" sz="1400" dirty="0"/>
              <a:t>It can act like a real human expert.</a:t>
            </a:r>
          </a:p>
          <a:p>
            <a:pPr lvl="1">
              <a:lnSpc>
                <a:spcPct val="120000"/>
              </a:lnSpc>
            </a:pPr>
            <a:r>
              <a:rPr lang="zh-CN" altLang="en-US" sz="1400" dirty="0"/>
              <a:t>专家系统是将人类专家给出的业务规则进行存储并运用的系统</a:t>
            </a:r>
            <a:endParaRPr lang="en-US" altLang="zh-CN" sz="1400" dirty="0"/>
          </a:p>
          <a:p>
            <a:pPr lvl="1">
              <a:lnSpc>
                <a:spcPct val="120000"/>
              </a:lnSpc>
            </a:pPr>
            <a:r>
              <a:rPr lang="zh-CN" altLang="en-US" sz="1400" dirty="0"/>
              <a:t>专家系统能像人类专家一样做一些工作</a:t>
            </a:r>
          </a:p>
        </p:txBody>
      </p:sp>
      <p:pic>
        <p:nvPicPr>
          <p:cNvPr id="9" name="内容占位符 8">
            <a:extLst>
              <a:ext uri="{FF2B5EF4-FFF2-40B4-BE49-F238E27FC236}">
                <a16:creationId xmlns:a16="http://schemas.microsoft.com/office/drawing/2014/main" id="{5AC2A336-B47A-4332-9021-D806E3EFF86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50132" y="1690688"/>
            <a:ext cx="2775714" cy="1948551"/>
          </a:xfrm>
        </p:spPr>
      </p:pic>
      <p:pic>
        <p:nvPicPr>
          <p:cNvPr id="11" name="图片 10">
            <a:extLst>
              <a:ext uri="{FF2B5EF4-FFF2-40B4-BE49-F238E27FC236}">
                <a16:creationId xmlns:a16="http://schemas.microsoft.com/office/drawing/2014/main" id="{6935E809-9A6B-42D1-9C75-FE98230B0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2114" y="1690688"/>
            <a:ext cx="3150053" cy="1948551"/>
          </a:xfrm>
          <a:prstGeom prst="rect">
            <a:avLst/>
          </a:prstGeom>
        </p:spPr>
      </p:pic>
      <p:pic>
        <p:nvPicPr>
          <p:cNvPr id="13" name="图片 12">
            <a:extLst>
              <a:ext uri="{FF2B5EF4-FFF2-40B4-BE49-F238E27FC236}">
                <a16:creationId xmlns:a16="http://schemas.microsoft.com/office/drawing/2014/main" id="{A621493C-FA77-47DF-B577-68B23A7420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0132" y="4049486"/>
            <a:ext cx="5952035" cy="2619738"/>
          </a:xfrm>
          <a:prstGeom prst="rect">
            <a:avLst/>
          </a:prstGeom>
        </p:spPr>
      </p:pic>
    </p:spTree>
    <p:extLst>
      <p:ext uri="{BB962C8B-B14F-4D97-AF65-F5344CB8AC3E}">
        <p14:creationId xmlns:p14="http://schemas.microsoft.com/office/powerpoint/2010/main" val="2553820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75C32-7742-4C8D-88FD-58FA695C7388}"/>
              </a:ext>
            </a:extLst>
          </p:cNvPr>
          <p:cNvSpPr>
            <a:spLocks noGrp="1"/>
          </p:cNvSpPr>
          <p:nvPr>
            <p:ph type="title"/>
          </p:nvPr>
        </p:nvSpPr>
        <p:spPr/>
        <p:txBody>
          <a:bodyPr>
            <a:normAutofit/>
          </a:bodyPr>
          <a:lstStyle/>
          <a:p>
            <a:r>
              <a:rPr lang="en-US" altLang="zh-CN" dirty="0"/>
              <a:t>Different paths of A.I. developing</a:t>
            </a:r>
            <a:br>
              <a:rPr lang="en-US" altLang="zh-CN" dirty="0"/>
            </a:br>
            <a:r>
              <a:rPr lang="en-US" altLang="zh-CN" sz="2000" dirty="0"/>
              <a:t>AI</a:t>
            </a:r>
            <a:r>
              <a:rPr lang="zh-CN" altLang="en-US" sz="2000" dirty="0"/>
              <a:t>技术发展的几个典型流派</a:t>
            </a:r>
            <a:endParaRPr lang="zh-CN" altLang="en-US" sz="4000" dirty="0"/>
          </a:p>
        </p:txBody>
      </p:sp>
      <p:sp>
        <p:nvSpPr>
          <p:cNvPr id="3" name="内容占位符 2">
            <a:extLst>
              <a:ext uri="{FF2B5EF4-FFF2-40B4-BE49-F238E27FC236}">
                <a16:creationId xmlns:a16="http://schemas.microsoft.com/office/drawing/2014/main" id="{8FD1B9C2-5F93-4B24-A1B2-8B2111F2AC94}"/>
              </a:ext>
            </a:extLst>
          </p:cNvPr>
          <p:cNvSpPr>
            <a:spLocks noGrp="1"/>
          </p:cNvSpPr>
          <p:nvPr>
            <p:ph idx="1"/>
          </p:nvPr>
        </p:nvSpPr>
        <p:spPr/>
        <p:txBody>
          <a:bodyPr>
            <a:normAutofit fontScale="85000" lnSpcReduction="10000"/>
          </a:bodyPr>
          <a:lstStyle/>
          <a:p>
            <a:r>
              <a:rPr lang="en-US" altLang="zh-CN" dirty="0"/>
              <a:t>Symbolism </a:t>
            </a:r>
            <a:r>
              <a:rPr lang="zh-CN" altLang="en-US" dirty="0"/>
              <a:t>符号主义</a:t>
            </a:r>
            <a:endParaRPr lang="en-US" altLang="zh-CN" dirty="0"/>
          </a:p>
          <a:p>
            <a:pPr lvl="1"/>
            <a:r>
              <a:rPr lang="en-US" altLang="zh-CN" dirty="0"/>
              <a:t>Representing the real world concepts with mathematic symbol, applying some algorithm to simulate human intelligence.</a:t>
            </a:r>
          </a:p>
          <a:p>
            <a:pPr lvl="1"/>
            <a:r>
              <a:rPr lang="zh-CN" altLang="en-US" dirty="0"/>
              <a:t>用数字符号来代表真实世界中的各种事物概念，并用逻辑推理算法模拟人类的智能</a:t>
            </a:r>
            <a:endParaRPr lang="en-US" altLang="zh-CN" dirty="0"/>
          </a:p>
          <a:p>
            <a:r>
              <a:rPr lang="en-US" altLang="zh-CN" dirty="0"/>
              <a:t>Connectionism </a:t>
            </a:r>
            <a:r>
              <a:rPr lang="zh-CN" altLang="en-US" dirty="0"/>
              <a:t>连接主义</a:t>
            </a:r>
            <a:endParaRPr lang="en-US" altLang="zh-CN" dirty="0"/>
          </a:p>
          <a:p>
            <a:pPr lvl="1"/>
            <a:r>
              <a:rPr lang="en-US" altLang="zh-CN" dirty="0"/>
              <a:t>Simulate the neural network in human brain with computer algorithms, the algorithm can learn from data and do some particulate job like human.</a:t>
            </a:r>
          </a:p>
          <a:p>
            <a:pPr lvl="1"/>
            <a:r>
              <a:rPr lang="zh-CN" altLang="en-US" dirty="0"/>
              <a:t>用计算机算法模拟人类大脑中的神经网络，能从数据中学习客观规律并像人类一样做某些特定的任务</a:t>
            </a:r>
            <a:endParaRPr lang="en-US" altLang="zh-CN" dirty="0"/>
          </a:p>
          <a:p>
            <a:r>
              <a:rPr lang="en-US" altLang="zh-CN" dirty="0" err="1"/>
              <a:t>Actionism</a:t>
            </a:r>
            <a:r>
              <a:rPr lang="en-US" altLang="zh-CN" dirty="0"/>
              <a:t> </a:t>
            </a:r>
            <a:r>
              <a:rPr lang="zh-CN" altLang="en-US" dirty="0"/>
              <a:t>行为主义</a:t>
            </a:r>
            <a:endParaRPr lang="en-US" altLang="zh-CN" dirty="0"/>
          </a:p>
          <a:p>
            <a:pPr lvl="1"/>
            <a:r>
              <a:rPr lang="en-US" altLang="zh-CN" dirty="0"/>
              <a:t>Simulate the animal’s conditional reflex instinct with algorithms, and use some specificity scenario data to train it to do some particular job like human.</a:t>
            </a:r>
          </a:p>
          <a:p>
            <a:pPr lvl="1"/>
            <a:r>
              <a:rPr lang="zh-CN" altLang="en-US" dirty="0"/>
              <a:t>用算法来模拟动物的条件反射本能，并用某些特定场景数据来训练人工智能像人类一样去做某些特定的任务。</a:t>
            </a:r>
          </a:p>
        </p:txBody>
      </p:sp>
    </p:spTree>
    <p:extLst>
      <p:ext uri="{BB962C8B-B14F-4D97-AF65-F5344CB8AC3E}">
        <p14:creationId xmlns:p14="http://schemas.microsoft.com/office/powerpoint/2010/main" val="104365222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4417</TotalTime>
  <Words>7263</Words>
  <Application>Microsoft Office PowerPoint</Application>
  <PresentationFormat>宽屏</PresentationFormat>
  <Paragraphs>556</Paragraphs>
  <Slides>55</Slides>
  <Notes>6</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55</vt:i4>
      </vt:variant>
    </vt:vector>
  </HeadingPairs>
  <TitlesOfParts>
    <vt:vector size="59" baseType="lpstr">
      <vt:lpstr>等线</vt:lpstr>
      <vt:lpstr>等线 Light</vt:lpstr>
      <vt:lpstr>Arial</vt:lpstr>
      <vt:lpstr>Office 主题​​</vt:lpstr>
      <vt:lpstr>人工智能导论 非专业自制版 A introduction of AI non-professional homemade version</vt:lpstr>
      <vt:lpstr>Preface   前言</vt:lpstr>
      <vt:lpstr>Three ultimate philosophy questions to describe  Artificial Intelligence 描述人工智能的三个终极哲学问题</vt:lpstr>
      <vt:lpstr>What is Artificial Intelligence?(1) 人工智能究竟是什么</vt:lpstr>
      <vt:lpstr>What is Artificial Intelligence?(2) 人工智能究竟是什么</vt:lpstr>
      <vt:lpstr>What is Artificial Intelligence?(3) 人工智能是什么？</vt:lpstr>
      <vt:lpstr>History of AI 人工智能的发展历程</vt:lpstr>
      <vt:lpstr>History of AI 人工智能的发展历程</vt:lpstr>
      <vt:lpstr>Different paths of A.I. developing AI技术发展的几个典型流派</vt:lpstr>
      <vt:lpstr>Symbolism  符号主义</vt:lpstr>
      <vt:lpstr>Connectionism  连接主义</vt:lpstr>
      <vt:lpstr>Connectionism  连接主义</vt:lpstr>
      <vt:lpstr>Actionism  行为主义</vt:lpstr>
      <vt:lpstr>What is the ultimate goal of A.I. 人工智能技术的终极目标是什么</vt:lpstr>
      <vt:lpstr>A suggestion for the right understanding of A.I. for nowadays 当前技术条件下,对人工智能正确认知的一个建议</vt:lpstr>
      <vt:lpstr>What is AI capable of and not capable of? AI能做到什么？做不到什么？</vt:lpstr>
      <vt:lpstr>What AI capable of and not capable of? AI能做到什么？做不到什么？</vt:lpstr>
      <vt:lpstr>What AI capable of and not capable of? AI能做到什么？做不到什么？</vt:lpstr>
      <vt:lpstr>How could A.I. doing all these awesome things? 人工智能是如何做到这些炫酷的事的？</vt:lpstr>
      <vt:lpstr>How could A.I. doing all these awesome things? 人工智能是如何做到这些炫酷的事的？</vt:lpstr>
      <vt:lpstr>How could A.I. doing all these awesome things? 人工智能是如何做到这些炫酷的事的？</vt:lpstr>
      <vt:lpstr>How could A.I. doing all these awesome things? 人工智能是如何做到这些炫酷的事的？</vt:lpstr>
      <vt:lpstr>How could A.I. doing all these awesome things? 人工智能是如何做到这些炫酷的事的？</vt:lpstr>
      <vt:lpstr>How could A.I. doing all these awesome things? 人工智能是如何做到这些炫酷的事的？</vt:lpstr>
      <vt:lpstr>How could A.I. doing all these awesome things? 人工智能是如何做到这些炫酷的事的？</vt:lpstr>
      <vt:lpstr>What is classification? 什么是分类算法</vt:lpstr>
      <vt:lpstr>What is regression? 什么是回归算法</vt:lpstr>
      <vt:lpstr>What is clustering? 什么是聚类算法</vt:lpstr>
      <vt:lpstr>Related mathematic concepts 相关的数学概念简介</vt:lpstr>
      <vt:lpstr>Fundamental probability concepts （1） 概率论基础概念—独立事件</vt:lpstr>
      <vt:lpstr>Fundamental probability concepts （2） 概率论基础概念—条件概率与贝叶斯公式</vt:lpstr>
      <vt:lpstr>Fundamental probability concepts （3） 概率论基础概念—概率密度函数</vt:lpstr>
      <vt:lpstr>Fundamental probability concepts （4） 概率论基础概念—常见典型分布</vt:lpstr>
      <vt:lpstr>Fundamental probability concepts （5） 概率论基础概念—高斯混合模型</vt:lpstr>
      <vt:lpstr>Fundamental probability concepts （6） 概率论基础概念—统计推断</vt:lpstr>
      <vt:lpstr>Fundamental linear algebra concepts （1） 线性代数基础概念—起源、用途、矩阵与向量的基本概念</vt:lpstr>
      <vt:lpstr>Fundamental linear algebra concepts （2） 线性代数基础概念—向量数字与几何意义</vt:lpstr>
      <vt:lpstr>Fundamental calculus concepts （1） 微积分基础概念—导数</vt:lpstr>
      <vt:lpstr>Fundamental calculus concepts （2） 微积分基础概念—偏导数</vt:lpstr>
      <vt:lpstr>Fundamental calculus concepts （3） 微积分基础概念—积分</vt:lpstr>
      <vt:lpstr>How does A.I. drawing a picture by itself 人工智能如何自主画画的数学与计算机原理</vt:lpstr>
      <vt:lpstr>A.I. will boost the fundamental science, which is the corner stone of human civilization 人工智能将增强人类文明的基石：基础科学的发展</vt:lpstr>
      <vt:lpstr>A.I. will boost the fundamental science, which is the corner stone of human civilization 人工智能将增强人类文明的基石：基础科学的发展</vt:lpstr>
      <vt:lpstr>What will A.I. changes the world? 人工智能将会改变世界哪些方面</vt:lpstr>
      <vt:lpstr>What is Game Theory? 博弈论与纳什均衡的基础概念</vt:lpstr>
      <vt:lpstr>Using the Game Theory to predict gov’s decision 用博弈论来解释预测政府的决定</vt:lpstr>
      <vt:lpstr>Why people must embrace it? 为何各行业岗位的人们需要主动拥抱这个变化?</vt:lpstr>
      <vt:lpstr>Why people must embrace it? 为何各行业岗位的人们需要主动拥抱这个变化?</vt:lpstr>
      <vt:lpstr>Why people must embrace it? 为何各行业岗位的人们需要主动拥抱这个变化?</vt:lpstr>
      <vt:lpstr>Why people must embrace it? 为何各行业岗位的人们需要主动拥抱这个变化?</vt:lpstr>
      <vt:lpstr>Knowledge-set network and learning path 学习路径与知识集网络</vt:lpstr>
      <vt:lpstr>Some ridiculous examples of terminology abuse and negative results 一些荒诞的专业术语滥用的例子和负面影响</vt:lpstr>
      <vt:lpstr>Some ridiculous examples of terminology abuse and negative results 一些荒诞的专业术语滥用的例子和负面影响</vt:lpstr>
      <vt:lpstr>The exercise 本课练习</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人工智能概论</dc:title>
  <dc:creator>wu wills</dc:creator>
  <cp:lastModifiedBy>wu wills</cp:lastModifiedBy>
  <cp:revision>89</cp:revision>
  <dcterms:created xsi:type="dcterms:W3CDTF">2019-11-04T00:06:12Z</dcterms:created>
  <dcterms:modified xsi:type="dcterms:W3CDTF">2020-03-23T03:36:51Z</dcterms:modified>
</cp:coreProperties>
</file>